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76" r:id="rId5"/>
    <p:sldId id="274" r:id="rId6"/>
    <p:sldId id="273" r:id="rId7"/>
    <p:sldId id="272" r:id="rId8"/>
    <p:sldId id="271" r:id="rId9"/>
    <p:sldId id="279" r:id="rId10"/>
    <p:sldId id="270" r:id="rId11"/>
    <p:sldId id="269" r:id="rId12"/>
    <p:sldId id="277" r:id="rId13"/>
    <p:sldId id="268" r:id="rId14"/>
    <p:sldId id="278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9EC"/>
    <a:srgbClr val="86B5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image" Target="../media/image9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935D0A-F735-4C2C-85ED-71D97C2A1C24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F37D932-0037-4650-8B5E-5A2A9AFC3DA4}">
      <dgm:prSet phldrT="[Text]"/>
      <dgm:spPr/>
      <dgm:t>
        <a:bodyPr/>
        <a:lstStyle/>
        <a:p>
          <a:r>
            <a:rPr lang="en-IN" dirty="0"/>
            <a:t>Main Goal</a:t>
          </a:r>
        </a:p>
      </dgm:t>
    </dgm:pt>
    <dgm:pt modelId="{F0CF91CB-15F1-4EDF-9455-BD01E6B5B798}" type="parTrans" cxnId="{62F83619-F250-4ABA-941E-738274487D12}">
      <dgm:prSet/>
      <dgm:spPr/>
      <dgm:t>
        <a:bodyPr/>
        <a:lstStyle/>
        <a:p>
          <a:endParaRPr lang="en-IN"/>
        </a:p>
      </dgm:t>
    </dgm:pt>
    <dgm:pt modelId="{1A379DD7-B2BE-4ED5-86EB-4ECBEA37A67C}" type="sibTrans" cxnId="{62F83619-F250-4ABA-941E-738274487D12}">
      <dgm:prSet/>
      <dgm:spPr/>
      <dgm:t>
        <a:bodyPr/>
        <a:lstStyle/>
        <a:p>
          <a:endParaRPr lang="en-IN"/>
        </a:p>
      </dgm:t>
    </dgm:pt>
    <dgm:pt modelId="{3329D99F-6ABD-4B84-8FDC-F4BA53B7B34A}">
      <dgm:prSet phldrT="[Text]"/>
      <dgm:spPr/>
      <dgm:t>
        <a:bodyPr/>
        <a:lstStyle/>
        <a:p>
          <a:r>
            <a:rPr lang="en-IN" dirty="0" err="1"/>
            <a:t>OpenSource</a:t>
          </a:r>
          <a:endParaRPr lang="en-IN" dirty="0"/>
        </a:p>
      </dgm:t>
    </dgm:pt>
    <dgm:pt modelId="{207B6105-2A6E-4254-AFFE-8CE760B17582}" type="parTrans" cxnId="{5CF0763A-7497-4CF6-8FB4-952543A5D857}">
      <dgm:prSet/>
      <dgm:spPr/>
      <dgm:t>
        <a:bodyPr/>
        <a:lstStyle/>
        <a:p>
          <a:endParaRPr lang="en-IN"/>
        </a:p>
      </dgm:t>
    </dgm:pt>
    <dgm:pt modelId="{1EBF516E-5BA2-4666-9E28-D59A512BCDB0}" type="sibTrans" cxnId="{5CF0763A-7497-4CF6-8FB4-952543A5D857}">
      <dgm:prSet/>
      <dgm:spPr/>
      <dgm:t>
        <a:bodyPr/>
        <a:lstStyle/>
        <a:p>
          <a:endParaRPr lang="en-IN"/>
        </a:p>
      </dgm:t>
    </dgm:pt>
    <dgm:pt modelId="{320E8FC4-3A2F-465F-A8CD-37DA2E03EC42}">
      <dgm:prSet phldrT="[Text]"/>
      <dgm:spPr/>
      <dgm:t>
        <a:bodyPr/>
        <a:lstStyle/>
        <a:p>
          <a:r>
            <a:rPr lang="en-IN" dirty="0"/>
            <a:t>Less Complex</a:t>
          </a:r>
        </a:p>
      </dgm:t>
    </dgm:pt>
    <dgm:pt modelId="{00DC1279-CE44-44A9-B2FD-5D46662461E6}" type="parTrans" cxnId="{8F9602A3-A089-4138-A54E-3F15D9A0175F}">
      <dgm:prSet/>
      <dgm:spPr/>
      <dgm:t>
        <a:bodyPr/>
        <a:lstStyle/>
        <a:p>
          <a:endParaRPr lang="en-IN"/>
        </a:p>
      </dgm:t>
    </dgm:pt>
    <dgm:pt modelId="{91163255-7ABA-405A-86CB-1F8F5BB49A79}" type="sibTrans" cxnId="{8F9602A3-A089-4138-A54E-3F15D9A0175F}">
      <dgm:prSet/>
      <dgm:spPr/>
      <dgm:t>
        <a:bodyPr/>
        <a:lstStyle/>
        <a:p>
          <a:endParaRPr lang="en-IN"/>
        </a:p>
      </dgm:t>
    </dgm:pt>
    <dgm:pt modelId="{C7BD085D-47BF-4DAC-AF7D-2F58C5E69A09}">
      <dgm:prSet phldrT="[Text]"/>
      <dgm:spPr/>
      <dgm:t>
        <a:bodyPr/>
        <a:lstStyle/>
        <a:p>
          <a:r>
            <a:rPr lang="en-IN" dirty="0"/>
            <a:t>Cost Optimization</a:t>
          </a:r>
        </a:p>
      </dgm:t>
    </dgm:pt>
    <dgm:pt modelId="{F3A6BC79-CEFD-4FB4-A7CA-354AFCAE106D}" type="parTrans" cxnId="{AA4270DA-5CF8-4D0A-BA55-8C92A7CE012C}">
      <dgm:prSet/>
      <dgm:spPr/>
      <dgm:t>
        <a:bodyPr/>
        <a:lstStyle/>
        <a:p>
          <a:endParaRPr lang="en-IN"/>
        </a:p>
      </dgm:t>
    </dgm:pt>
    <dgm:pt modelId="{517D4D8B-4136-451C-8CA4-B8EF8E6059E7}" type="sibTrans" cxnId="{AA4270DA-5CF8-4D0A-BA55-8C92A7CE012C}">
      <dgm:prSet/>
      <dgm:spPr/>
      <dgm:t>
        <a:bodyPr/>
        <a:lstStyle/>
        <a:p>
          <a:endParaRPr lang="en-IN"/>
        </a:p>
      </dgm:t>
    </dgm:pt>
    <dgm:pt modelId="{AC300A75-699B-4B7A-97E7-10DA4CA21E23}" type="pres">
      <dgm:prSet presAssocID="{F6935D0A-F735-4C2C-85ED-71D97C2A1C2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3F33510F-1237-46CB-BF49-2194AD2D6C8B}" type="pres">
      <dgm:prSet presAssocID="{FF37D932-0037-4650-8B5E-5A2A9AFC3DA4}" presName="singleCycle" presStyleCnt="0"/>
      <dgm:spPr/>
    </dgm:pt>
    <dgm:pt modelId="{65DC11C5-35ED-45EB-80BA-A3BE3695342B}" type="pres">
      <dgm:prSet presAssocID="{FF37D932-0037-4650-8B5E-5A2A9AFC3DA4}" presName="singleCenter" presStyleLbl="node1" presStyleIdx="0" presStyleCnt="4" custScaleX="116940" custScaleY="103293" custLinFactNeighborX="877" custLinFactNeighborY="-7205">
        <dgm:presLayoutVars>
          <dgm:chMax val="7"/>
          <dgm:chPref val="7"/>
        </dgm:presLayoutVars>
      </dgm:prSet>
      <dgm:spPr/>
    </dgm:pt>
    <dgm:pt modelId="{5706C405-F736-4E1D-B340-B743AEB7C509}" type="pres">
      <dgm:prSet presAssocID="{207B6105-2A6E-4254-AFFE-8CE760B17582}" presName="Name56" presStyleLbl="parChTrans1D2" presStyleIdx="0" presStyleCnt="3"/>
      <dgm:spPr/>
    </dgm:pt>
    <dgm:pt modelId="{3BA820EE-2704-446A-A761-3960FC08C7C3}" type="pres">
      <dgm:prSet presAssocID="{3329D99F-6ABD-4B84-8FDC-F4BA53B7B34A}" presName="text0" presStyleLbl="node1" presStyleIdx="1" presStyleCnt="4" custScaleX="213057" custScaleY="89437">
        <dgm:presLayoutVars>
          <dgm:bulletEnabled val="1"/>
        </dgm:presLayoutVars>
      </dgm:prSet>
      <dgm:spPr/>
    </dgm:pt>
    <dgm:pt modelId="{850F84E6-2677-4E69-AD90-17FAFB4A9CDE}" type="pres">
      <dgm:prSet presAssocID="{00DC1279-CE44-44A9-B2FD-5D46662461E6}" presName="Name56" presStyleLbl="parChTrans1D2" presStyleIdx="1" presStyleCnt="3"/>
      <dgm:spPr/>
    </dgm:pt>
    <dgm:pt modelId="{A442416D-4315-4C51-B93F-D02810916CEF}" type="pres">
      <dgm:prSet presAssocID="{320E8FC4-3A2F-465F-A8CD-37DA2E03EC42}" presName="text0" presStyleLbl="node1" presStyleIdx="2" presStyleCnt="4" custScaleX="196649" custRadScaleRad="136159" custRadScaleInc="-7070">
        <dgm:presLayoutVars>
          <dgm:bulletEnabled val="1"/>
        </dgm:presLayoutVars>
      </dgm:prSet>
      <dgm:spPr/>
    </dgm:pt>
    <dgm:pt modelId="{35D85661-A9AB-4D6D-8C55-CD94D442BCDE}" type="pres">
      <dgm:prSet presAssocID="{F3A6BC79-CEFD-4FB4-A7CA-354AFCAE106D}" presName="Name56" presStyleLbl="parChTrans1D2" presStyleIdx="2" presStyleCnt="3"/>
      <dgm:spPr/>
    </dgm:pt>
    <dgm:pt modelId="{8C771325-DC90-4275-AE30-0F6AC8E069FA}" type="pres">
      <dgm:prSet presAssocID="{C7BD085D-47BF-4DAC-AF7D-2F58C5E69A09}" presName="text0" presStyleLbl="node1" presStyleIdx="3" presStyleCnt="4" custScaleX="235202" custRadScaleRad="122675" custRadScaleInc="6534">
        <dgm:presLayoutVars>
          <dgm:bulletEnabled val="1"/>
        </dgm:presLayoutVars>
      </dgm:prSet>
      <dgm:spPr/>
    </dgm:pt>
  </dgm:ptLst>
  <dgm:cxnLst>
    <dgm:cxn modelId="{DC138A0E-5736-49C6-9B13-4883BB1FE478}" type="presOf" srcId="{3329D99F-6ABD-4B84-8FDC-F4BA53B7B34A}" destId="{3BA820EE-2704-446A-A761-3960FC08C7C3}" srcOrd="0" destOrd="0" presId="urn:microsoft.com/office/officeart/2008/layout/RadialCluster"/>
    <dgm:cxn modelId="{62F83619-F250-4ABA-941E-738274487D12}" srcId="{F6935D0A-F735-4C2C-85ED-71D97C2A1C24}" destId="{FF37D932-0037-4650-8B5E-5A2A9AFC3DA4}" srcOrd="0" destOrd="0" parTransId="{F0CF91CB-15F1-4EDF-9455-BD01E6B5B798}" sibTransId="{1A379DD7-B2BE-4ED5-86EB-4ECBEA37A67C}"/>
    <dgm:cxn modelId="{E45F9D27-1550-43A7-B128-DBF8B2D4E3B0}" type="presOf" srcId="{C7BD085D-47BF-4DAC-AF7D-2F58C5E69A09}" destId="{8C771325-DC90-4275-AE30-0F6AC8E069FA}" srcOrd="0" destOrd="0" presId="urn:microsoft.com/office/officeart/2008/layout/RadialCluster"/>
    <dgm:cxn modelId="{5CF0763A-7497-4CF6-8FB4-952543A5D857}" srcId="{FF37D932-0037-4650-8B5E-5A2A9AFC3DA4}" destId="{3329D99F-6ABD-4B84-8FDC-F4BA53B7B34A}" srcOrd="0" destOrd="0" parTransId="{207B6105-2A6E-4254-AFFE-8CE760B17582}" sibTransId="{1EBF516E-5BA2-4666-9E28-D59A512BCDB0}"/>
    <dgm:cxn modelId="{D369FC6A-9E74-4A61-964D-1B10B975E8E0}" type="presOf" srcId="{00DC1279-CE44-44A9-B2FD-5D46662461E6}" destId="{850F84E6-2677-4E69-AD90-17FAFB4A9CDE}" srcOrd="0" destOrd="0" presId="urn:microsoft.com/office/officeart/2008/layout/RadialCluster"/>
    <dgm:cxn modelId="{9367EE6C-2EF7-4F3A-A56C-CA78659CA3B9}" type="presOf" srcId="{F6935D0A-F735-4C2C-85ED-71D97C2A1C24}" destId="{AC300A75-699B-4B7A-97E7-10DA4CA21E23}" srcOrd="0" destOrd="0" presId="urn:microsoft.com/office/officeart/2008/layout/RadialCluster"/>
    <dgm:cxn modelId="{EC1F4685-40C5-429E-990A-0783951DD0A5}" type="presOf" srcId="{320E8FC4-3A2F-465F-A8CD-37DA2E03EC42}" destId="{A442416D-4315-4C51-B93F-D02810916CEF}" srcOrd="0" destOrd="0" presId="urn:microsoft.com/office/officeart/2008/layout/RadialCluster"/>
    <dgm:cxn modelId="{8F9602A3-A089-4138-A54E-3F15D9A0175F}" srcId="{FF37D932-0037-4650-8B5E-5A2A9AFC3DA4}" destId="{320E8FC4-3A2F-465F-A8CD-37DA2E03EC42}" srcOrd="1" destOrd="0" parTransId="{00DC1279-CE44-44A9-B2FD-5D46662461E6}" sibTransId="{91163255-7ABA-405A-86CB-1F8F5BB49A79}"/>
    <dgm:cxn modelId="{5E9D5CAD-698A-42C9-989F-4654BCA0F710}" type="presOf" srcId="{207B6105-2A6E-4254-AFFE-8CE760B17582}" destId="{5706C405-F736-4E1D-B340-B743AEB7C509}" srcOrd="0" destOrd="0" presId="urn:microsoft.com/office/officeart/2008/layout/RadialCluster"/>
    <dgm:cxn modelId="{08E232C9-5734-4922-AD7A-13667DDACF89}" type="presOf" srcId="{FF37D932-0037-4650-8B5E-5A2A9AFC3DA4}" destId="{65DC11C5-35ED-45EB-80BA-A3BE3695342B}" srcOrd="0" destOrd="0" presId="urn:microsoft.com/office/officeart/2008/layout/RadialCluster"/>
    <dgm:cxn modelId="{AA4270DA-5CF8-4D0A-BA55-8C92A7CE012C}" srcId="{FF37D932-0037-4650-8B5E-5A2A9AFC3DA4}" destId="{C7BD085D-47BF-4DAC-AF7D-2F58C5E69A09}" srcOrd="2" destOrd="0" parTransId="{F3A6BC79-CEFD-4FB4-A7CA-354AFCAE106D}" sibTransId="{517D4D8B-4136-451C-8CA4-B8EF8E6059E7}"/>
    <dgm:cxn modelId="{58EB02DD-7BE9-4722-AEFD-5F9011533D55}" type="presOf" srcId="{F3A6BC79-CEFD-4FB4-A7CA-354AFCAE106D}" destId="{35D85661-A9AB-4D6D-8C55-CD94D442BCDE}" srcOrd="0" destOrd="0" presId="urn:microsoft.com/office/officeart/2008/layout/RadialCluster"/>
    <dgm:cxn modelId="{633D83B9-51B0-424E-BDEA-4F66A3B96820}" type="presParOf" srcId="{AC300A75-699B-4B7A-97E7-10DA4CA21E23}" destId="{3F33510F-1237-46CB-BF49-2194AD2D6C8B}" srcOrd="0" destOrd="0" presId="urn:microsoft.com/office/officeart/2008/layout/RadialCluster"/>
    <dgm:cxn modelId="{EB75CC6F-6A00-4527-AA2C-8EF2E6CA3E4C}" type="presParOf" srcId="{3F33510F-1237-46CB-BF49-2194AD2D6C8B}" destId="{65DC11C5-35ED-45EB-80BA-A3BE3695342B}" srcOrd="0" destOrd="0" presId="urn:microsoft.com/office/officeart/2008/layout/RadialCluster"/>
    <dgm:cxn modelId="{5EDBC81C-3314-41E0-BD9A-332A8DA17EB4}" type="presParOf" srcId="{3F33510F-1237-46CB-BF49-2194AD2D6C8B}" destId="{5706C405-F736-4E1D-B340-B743AEB7C509}" srcOrd="1" destOrd="0" presId="urn:microsoft.com/office/officeart/2008/layout/RadialCluster"/>
    <dgm:cxn modelId="{928572BE-F8E4-463E-A36B-2B5D1F14BB60}" type="presParOf" srcId="{3F33510F-1237-46CB-BF49-2194AD2D6C8B}" destId="{3BA820EE-2704-446A-A761-3960FC08C7C3}" srcOrd="2" destOrd="0" presId="urn:microsoft.com/office/officeart/2008/layout/RadialCluster"/>
    <dgm:cxn modelId="{05BAC798-DA70-4C1A-9319-6AA252E3810F}" type="presParOf" srcId="{3F33510F-1237-46CB-BF49-2194AD2D6C8B}" destId="{850F84E6-2677-4E69-AD90-17FAFB4A9CDE}" srcOrd="3" destOrd="0" presId="urn:microsoft.com/office/officeart/2008/layout/RadialCluster"/>
    <dgm:cxn modelId="{D242AA3B-A0B4-44BB-B5E7-885479096709}" type="presParOf" srcId="{3F33510F-1237-46CB-BF49-2194AD2D6C8B}" destId="{A442416D-4315-4C51-B93F-D02810916CEF}" srcOrd="4" destOrd="0" presId="urn:microsoft.com/office/officeart/2008/layout/RadialCluster"/>
    <dgm:cxn modelId="{7775CB1C-E79E-4E99-9945-488951985774}" type="presParOf" srcId="{3F33510F-1237-46CB-BF49-2194AD2D6C8B}" destId="{35D85661-A9AB-4D6D-8C55-CD94D442BCDE}" srcOrd="5" destOrd="0" presId="urn:microsoft.com/office/officeart/2008/layout/RadialCluster"/>
    <dgm:cxn modelId="{3122837A-1CF6-4C1C-AF5B-22471575042F}" type="presParOf" srcId="{3F33510F-1237-46CB-BF49-2194AD2D6C8B}" destId="{8C771325-DC90-4275-AE30-0F6AC8E069FA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6A2AAC-385E-4D54-975A-630B5847560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7394468-4CA3-46F1-B76C-DEA18A2DFBDB}">
      <dgm:prSet phldrT="[Text]"/>
      <dgm:spPr/>
      <dgm:t>
        <a:bodyPr/>
        <a:lstStyle/>
        <a:p>
          <a:r>
            <a:rPr lang="en-US" b="1" i="0" dirty="0"/>
            <a:t>Chatbot NLP engines contain advanced machine learning algorithms to identify the user's intent and further matches them to the list of available actions the chatbot supports</a:t>
          </a:r>
          <a:endParaRPr lang="en-IN" b="1" dirty="0"/>
        </a:p>
      </dgm:t>
    </dgm:pt>
    <dgm:pt modelId="{1C84BE60-1CAF-4E50-AF41-D9986333F414}" type="parTrans" cxnId="{9CF054A6-6BA2-494D-96E8-CFBF7A7EFD74}">
      <dgm:prSet/>
      <dgm:spPr/>
      <dgm:t>
        <a:bodyPr/>
        <a:lstStyle/>
        <a:p>
          <a:endParaRPr lang="en-IN"/>
        </a:p>
      </dgm:t>
    </dgm:pt>
    <dgm:pt modelId="{7EC6E124-1585-4E1F-A89B-47476EA599B9}" type="sibTrans" cxnId="{9CF054A6-6BA2-494D-96E8-CFBF7A7EFD74}">
      <dgm:prSet/>
      <dgm:spPr/>
      <dgm:t>
        <a:bodyPr/>
        <a:lstStyle/>
        <a:p>
          <a:endParaRPr lang="en-IN"/>
        </a:p>
      </dgm:t>
    </dgm:pt>
    <dgm:pt modelId="{39BF5D1E-9D3E-4639-888E-CCEB1DFFBB67}">
      <dgm:prSet phldrT="[Text]"/>
      <dgm:spPr/>
      <dgm:t>
        <a:bodyPr/>
        <a:lstStyle/>
        <a:p>
          <a:r>
            <a:rPr lang="en-US" b="1" i="0" dirty="0"/>
            <a:t>These AI-powered chatbots use a branch of AI called natural language processing (NLP) to provide a better user experience.</a:t>
          </a:r>
          <a:endParaRPr lang="en-IN" b="1" dirty="0"/>
        </a:p>
      </dgm:t>
    </dgm:pt>
    <dgm:pt modelId="{946B5591-60A7-4FEE-85BF-8D0392096DC5}" type="parTrans" cxnId="{BF78AE96-3E2B-4316-8A48-C63DF399BA96}">
      <dgm:prSet/>
      <dgm:spPr/>
      <dgm:t>
        <a:bodyPr/>
        <a:lstStyle/>
        <a:p>
          <a:endParaRPr lang="en-IN"/>
        </a:p>
      </dgm:t>
    </dgm:pt>
    <dgm:pt modelId="{52901D52-2CB8-4B5C-A406-13A28C7F5877}" type="sibTrans" cxnId="{BF78AE96-3E2B-4316-8A48-C63DF399BA96}">
      <dgm:prSet/>
      <dgm:spPr/>
      <dgm:t>
        <a:bodyPr/>
        <a:lstStyle/>
        <a:p>
          <a:endParaRPr lang="en-IN"/>
        </a:p>
      </dgm:t>
    </dgm:pt>
    <dgm:pt modelId="{CEA83158-436B-4A14-B3FF-B8848075AB23}">
      <dgm:prSet phldrT="[Text]"/>
      <dgm:spPr/>
      <dgm:t>
        <a:bodyPr/>
        <a:lstStyle/>
        <a:p>
          <a:r>
            <a:rPr lang="en-US" b="1" i="0" dirty="0"/>
            <a:t>NLP is an applied artificial intelligence (AI) program that helps your chatbot analyze and understand the natural human language communicated with your customers</a:t>
          </a:r>
          <a:endParaRPr lang="en-IN" b="1" dirty="0"/>
        </a:p>
      </dgm:t>
    </dgm:pt>
    <dgm:pt modelId="{F25A9A72-B61A-40A3-B4D9-8EE6C6C17BCD}" type="sibTrans" cxnId="{929E93EF-E8E8-44E7-A382-817AD6F5F5AD}">
      <dgm:prSet/>
      <dgm:spPr/>
      <dgm:t>
        <a:bodyPr/>
        <a:lstStyle/>
        <a:p>
          <a:endParaRPr lang="en-IN"/>
        </a:p>
      </dgm:t>
    </dgm:pt>
    <dgm:pt modelId="{17872C4B-EFEC-4E8C-98B0-98E173EA9B92}" type="parTrans" cxnId="{929E93EF-E8E8-44E7-A382-817AD6F5F5AD}">
      <dgm:prSet/>
      <dgm:spPr/>
      <dgm:t>
        <a:bodyPr/>
        <a:lstStyle/>
        <a:p>
          <a:endParaRPr lang="en-IN"/>
        </a:p>
      </dgm:t>
    </dgm:pt>
    <dgm:pt modelId="{BCBA7EC5-35C3-4EB4-80ED-F16D48807457}" type="pres">
      <dgm:prSet presAssocID="{7A6A2AAC-385E-4D54-975A-630B5847560D}" presName="Name0" presStyleCnt="0">
        <dgm:presLayoutVars>
          <dgm:dir/>
          <dgm:animLvl val="lvl"/>
          <dgm:resizeHandles val="exact"/>
        </dgm:presLayoutVars>
      </dgm:prSet>
      <dgm:spPr/>
    </dgm:pt>
    <dgm:pt modelId="{CD448341-0BC4-4C81-81FB-FFEFBC875622}" type="pres">
      <dgm:prSet presAssocID="{67394468-4CA3-46F1-B76C-DEA18A2DFBDB}" presName="composite" presStyleCnt="0"/>
      <dgm:spPr/>
    </dgm:pt>
    <dgm:pt modelId="{B740A77C-F259-4EAD-8ED9-C1DD451B32EC}" type="pres">
      <dgm:prSet presAssocID="{67394468-4CA3-46F1-B76C-DEA18A2DFBD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E4F4D93-23B4-478D-850C-D2710ED4D967}" type="pres">
      <dgm:prSet presAssocID="{67394468-4CA3-46F1-B76C-DEA18A2DFBDB}" presName="desTx" presStyleLbl="alignAccFollowNode1" presStyleIdx="0" presStyleCnt="3">
        <dgm:presLayoutVars>
          <dgm:bulletEnabled val="1"/>
        </dgm:presLayoutVars>
      </dgm:prSet>
      <dgm:spPr/>
    </dgm:pt>
    <dgm:pt modelId="{9078A746-AFE0-4FF2-8AC2-28F47333A74E}" type="pres">
      <dgm:prSet presAssocID="{7EC6E124-1585-4E1F-A89B-47476EA599B9}" presName="space" presStyleCnt="0"/>
      <dgm:spPr/>
    </dgm:pt>
    <dgm:pt modelId="{DBAE9092-81F9-40D1-B4CD-F69AE5763306}" type="pres">
      <dgm:prSet presAssocID="{CEA83158-436B-4A14-B3FF-B8848075AB23}" presName="composite" presStyleCnt="0"/>
      <dgm:spPr/>
    </dgm:pt>
    <dgm:pt modelId="{72E64BFE-C858-49FC-8F47-E78900F128C8}" type="pres">
      <dgm:prSet presAssocID="{CEA83158-436B-4A14-B3FF-B8848075AB2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E65D978-C8CC-4041-95CD-3747EC0B63E0}" type="pres">
      <dgm:prSet presAssocID="{CEA83158-436B-4A14-B3FF-B8848075AB23}" presName="desTx" presStyleLbl="alignAccFollowNode1" presStyleIdx="1" presStyleCnt="3">
        <dgm:presLayoutVars>
          <dgm:bulletEnabled val="1"/>
        </dgm:presLayoutVars>
      </dgm:prSet>
      <dgm:spPr/>
    </dgm:pt>
    <dgm:pt modelId="{822A1E77-2799-4428-BEE1-00A7059C2618}" type="pres">
      <dgm:prSet presAssocID="{F25A9A72-B61A-40A3-B4D9-8EE6C6C17BCD}" presName="space" presStyleCnt="0"/>
      <dgm:spPr/>
    </dgm:pt>
    <dgm:pt modelId="{5FEFC93E-2807-4D8B-90D3-2DF3A8710267}" type="pres">
      <dgm:prSet presAssocID="{39BF5D1E-9D3E-4639-888E-CCEB1DFFBB67}" presName="composite" presStyleCnt="0"/>
      <dgm:spPr/>
    </dgm:pt>
    <dgm:pt modelId="{11C0AAE7-9CDE-47FD-A601-BF7AE7EDC9AA}" type="pres">
      <dgm:prSet presAssocID="{39BF5D1E-9D3E-4639-888E-CCEB1DFFBB6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DD42796-6F27-4DD4-BB69-E5C1307EBDF6}" type="pres">
      <dgm:prSet presAssocID="{39BF5D1E-9D3E-4639-888E-CCEB1DFFBB6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AFA2815-5EE8-4653-A565-31EBC2714432}" type="presOf" srcId="{CEA83158-436B-4A14-B3FF-B8848075AB23}" destId="{72E64BFE-C858-49FC-8F47-E78900F128C8}" srcOrd="0" destOrd="0" presId="urn:microsoft.com/office/officeart/2005/8/layout/hList1"/>
    <dgm:cxn modelId="{79CEAE26-7155-40F0-B6D8-B97FDF3C930D}" type="presOf" srcId="{39BF5D1E-9D3E-4639-888E-CCEB1DFFBB67}" destId="{11C0AAE7-9CDE-47FD-A601-BF7AE7EDC9AA}" srcOrd="0" destOrd="0" presId="urn:microsoft.com/office/officeart/2005/8/layout/hList1"/>
    <dgm:cxn modelId="{EE4BFD2F-941E-448B-9D65-953CC7FBAA57}" type="presOf" srcId="{67394468-4CA3-46F1-B76C-DEA18A2DFBDB}" destId="{B740A77C-F259-4EAD-8ED9-C1DD451B32EC}" srcOrd="0" destOrd="0" presId="urn:microsoft.com/office/officeart/2005/8/layout/hList1"/>
    <dgm:cxn modelId="{BF78AE96-3E2B-4316-8A48-C63DF399BA96}" srcId="{7A6A2AAC-385E-4D54-975A-630B5847560D}" destId="{39BF5D1E-9D3E-4639-888E-CCEB1DFFBB67}" srcOrd="2" destOrd="0" parTransId="{946B5591-60A7-4FEE-85BF-8D0392096DC5}" sibTransId="{52901D52-2CB8-4B5C-A406-13A28C7F5877}"/>
    <dgm:cxn modelId="{9CF054A6-6BA2-494D-96E8-CFBF7A7EFD74}" srcId="{7A6A2AAC-385E-4D54-975A-630B5847560D}" destId="{67394468-4CA3-46F1-B76C-DEA18A2DFBDB}" srcOrd="0" destOrd="0" parTransId="{1C84BE60-1CAF-4E50-AF41-D9986333F414}" sibTransId="{7EC6E124-1585-4E1F-A89B-47476EA599B9}"/>
    <dgm:cxn modelId="{AE23FAC4-2BF7-44AC-9F1C-A1180FACBFB9}" type="presOf" srcId="{7A6A2AAC-385E-4D54-975A-630B5847560D}" destId="{BCBA7EC5-35C3-4EB4-80ED-F16D48807457}" srcOrd="0" destOrd="0" presId="urn:microsoft.com/office/officeart/2005/8/layout/hList1"/>
    <dgm:cxn modelId="{929E93EF-E8E8-44E7-A382-817AD6F5F5AD}" srcId="{7A6A2AAC-385E-4D54-975A-630B5847560D}" destId="{CEA83158-436B-4A14-B3FF-B8848075AB23}" srcOrd="1" destOrd="0" parTransId="{17872C4B-EFEC-4E8C-98B0-98E173EA9B92}" sibTransId="{F25A9A72-B61A-40A3-B4D9-8EE6C6C17BCD}"/>
    <dgm:cxn modelId="{508CAA75-D30B-40D5-AA9E-1812062FBFF3}" type="presParOf" srcId="{BCBA7EC5-35C3-4EB4-80ED-F16D48807457}" destId="{CD448341-0BC4-4C81-81FB-FFEFBC875622}" srcOrd="0" destOrd="0" presId="urn:microsoft.com/office/officeart/2005/8/layout/hList1"/>
    <dgm:cxn modelId="{FAE7B717-0D23-4848-9284-6B2BEE995A2D}" type="presParOf" srcId="{CD448341-0BC4-4C81-81FB-FFEFBC875622}" destId="{B740A77C-F259-4EAD-8ED9-C1DD451B32EC}" srcOrd="0" destOrd="0" presId="urn:microsoft.com/office/officeart/2005/8/layout/hList1"/>
    <dgm:cxn modelId="{5BA0CDFB-F6C8-4A2C-9955-CA222F183A60}" type="presParOf" srcId="{CD448341-0BC4-4C81-81FB-FFEFBC875622}" destId="{1E4F4D93-23B4-478D-850C-D2710ED4D967}" srcOrd="1" destOrd="0" presId="urn:microsoft.com/office/officeart/2005/8/layout/hList1"/>
    <dgm:cxn modelId="{AA9FA2C4-41AE-41B4-A1BF-389214B26D09}" type="presParOf" srcId="{BCBA7EC5-35C3-4EB4-80ED-F16D48807457}" destId="{9078A746-AFE0-4FF2-8AC2-28F47333A74E}" srcOrd="1" destOrd="0" presId="urn:microsoft.com/office/officeart/2005/8/layout/hList1"/>
    <dgm:cxn modelId="{15BB84A4-7A31-4571-B4F5-63B66ADCFA20}" type="presParOf" srcId="{BCBA7EC5-35C3-4EB4-80ED-F16D48807457}" destId="{DBAE9092-81F9-40D1-B4CD-F69AE5763306}" srcOrd="2" destOrd="0" presId="urn:microsoft.com/office/officeart/2005/8/layout/hList1"/>
    <dgm:cxn modelId="{D9A1BA67-8FF7-400A-BD2C-2655DFEF8BC8}" type="presParOf" srcId="{DBAE9092-81F9-40D1-B4CD-F69AE5763306}" destId="{72E64BFE-C858-49FC-8F47-E78900F128C8}" srcOrd="0" destOrd="0" presId="urn:microsoft.com/office/officeart/2005/8/layout/hList1"/>
    <dgm:cxn modelId="{86F64322-21C6-418F-BEF8-046245E47508}" type="presParOf" srcId="{DBAE9092-81F9-40D1-B4CD-F69AE5763306}" destId="{3E65D978-C8CC-4041-95CD-3747EC0B63E0}" srcOrd="1" destOrd="0" presId="urn:microsoft.com/office/officeart/2005/8/layout/hList1"/>
    <dgm:cxn modelId="{87ACDC84-D0BE-493E-81E4-4B219355404E}" type="presParOf" srcId="{BCBA7EC5-35C3-4EB4-80ED-F16D48807457}" destId="{822A1E77-2799-4428-BEE1-00A7059C2618}" srcOrd="3" destOrd="0" presId="urn:microsoft.com/office/officeart/2005/8/layout/hList1"/>
    <dgm:cxn modelId="{CE483BCD-DCE8-4CA2-9E6A-E42821D22D70}" type="presParOf" srcId="{BCBA7EC5-35C3-4EB4-80ED-F16D48807457}" destId="{5FEFC93E-2807-4D8B-90D3-2DF3A8710267}" srcOrd="4" destOrd="0" presId="urn:microsoft.com/office/officeart/2005/8/layout/hList1"/>
    <dgm:cxn modelId="{EAF757A5-49F8-4E4B-8D8B-924D6B1A51A4}" type="presParOf" srcId="{5FEFC93E-2807-4D8B-90D3-2DF3A8710267}" destId="{11C0AAE7-9CDE-47FD-A601-BF7AE7EDC9AA}" srcOrd="0" destOrd="0" presId="urn:microsoft.com/office/officeart/2005/8/layout/hList1"/>
    <dgm:cxn modelId="{2E03EDE3-C099-4316-BBE2-FFF6A48F50B2}" type="presParOf" srcId="{5FEFC93E-2807-4D8B-90D3-2DF3A8710267}" destId="{2DD42796-6F27-4DD4-BB69-E5C1307EBDF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72A9C8-1FFA-4899-AC50-37B50092FE39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F89A294-2850-4183-8135-49092A8B53E1}">
      <dgm:prSet phldrT="[Text]"/>
      <dgm:spPr/>
      <dgm:t>
        <a:bodyPr/>
        <a:lstStyle/>
        <a:p>
          <a:r>
            <a:rPr lang="en-IN" dirty="0"/>
            <a:t>Python Library that use in project</a:t>
          </a:r>
        </a:p>
      </dgm:t>
    </dgm:pt>
    <dgm:pt modelId="{CC634515-1CAA-4006-9757-BA9610BBED50}" type="parTrans" cxnId="{44D1FD88-EB2E-4161-9147-89B79DCB4588}">
      <dgm:prSet/>
      <dgm:spPr/>
      <dgm:t>
        <a:bodyPr/>
        <a:lstStyle/>
        <a:p>
          <a:endParaRPr lang="en-IN"/>
        </a:p>
      </dgm:t>
    </dgm:pt>
    <dgm:pt modelId="{CF973B06-76C3-4FE6-A53B-22AC6FAB8353}" type="sibTrans" cxnId="{44D1FD88-EB2E-4161-9147-89B79DCB4588}">
      <dgm:prSet/>
      <dgm:spPr/>
      <dgm:t>
        <a:bodyPr/>
        <a:lstStyle/>
        <a:p>
          <a:endParaRPr lang="en-IN"/>
        </a:p>
      </dgm:t>
    </dgm:pt>
    <dgm:pt modelId="{C0E9ABED-D932-4655-A0E6-5EF765F50D19}">
      <dgm:prSet phldrT="[Text]"/>
      <dgm:spPr/>
      <dgm:t>
        <a:bodyPr/>
        <a:lstStyle/>
        <a:p>
          <a:r>
            <a:rPr lang="en-IN" dirty="0"/>
            <a:t>Beautiful Soap</a:t>
          </a:r>
        </a:p>
      </dgm:t>
    </dgm:pt>
    <dgm:pt modelId="{C9AAF7CB-B132-47A9-A5FB-07155BCF0067}" type="parTrans" cxnId="{D08681D5-92D1-476E-AD32-F47B6A148FFC}">
      <dgm:prSet/>
      <dgm:spPr/>
      <dgm:t>
        <a:bodyPr/>
        <a:lstStyle/>
        <a:p>
          <a:endParaRPr lang="en-IN"/>
        </a:p>
      </dgm:t>
    </dgm:pt>
    <dgm:pt modelId="{C612F638-7461-4945-B23C-801BF2CA1A6F}" type="sibTrans" cxnId="{D08681D5-92D1-476E-AD32-F47B6A148FFC}">
      <dgm:prSet/>
      <dgm:spPr/>
      <dgm:t>
        <a:bodyPr/>
        <a:lstStyle/>
        <a:p>
          <a:endParaRPr lang="en-IN"/>
        </a:p>
      </dgm:t>
    </dgm:pt>
    <dgm:pt modelId="{2E1ABB06-8CEF-4A94-B0A6-2133FD501E91}">
      <dgm:prSet phldrT="[Text]"/>
      <dgm:spPr/>
      <dgm:t>
        <a:bodyPr/>
        <a:lstStyle/>
        <a:p>
          <a:r>
            <a:rPr lang="en-IN" dirty="0"/>
            <a:t>Flask</a:t>
          </a:r>
        </a:p>
      </dgm:t>
    </dgm:pt>
    <dgm:pt modelId="{5BCFAF99-57F9-48FF-B1C9-CFBDFB29A9D8}" type="parTrans" cxnId="{ADE8E829-30BB-417F-85EC-A056CFCB1AF4}">
      <dgm:prSet/>
      <dgm:spPr/>
      <dgm:t>
        <a:bodyPr/>
        <a:lstStyle/>
        <a:p>
          <a:endParaRPr lang="en-IN"/>
        </a:p>
      </dgm:t>
    </dgm:pt>
    <dgm:pt modelId="{666976CF-BFA8-4ABD-B212-070E8CB0F7A3}" type="sibTrans" cxnId="{ADE8E829-30BB-417F-85EC-A056CFCB1AF4}">
      <dgm:prSet/>
      <dgm:spPr/>
      <dgm:t>
        <a:bodyPr/>
        <a:lstStyle/>
        <a:p>
          <a:endParaRPr lang="en-IN"/>
        </a:p>
      </dgm:t>
    </dgm:pt>
    <dgm:pt modelId="{0EC2299D-4B37-444D-A5A8-2AC9CB480367}">
      <dgm:prSet phldrT="[Text]"/>
      <dgm:spPr/>
      <dgm:t>
        <a:bodyPr/>
        <a:lstStyle/>
        <a:p>
          <a:r>
            <a:rPr lang="en-IN" dirty="0" err="1"/>
            <a:t>ChatterBot</a:t>
          </a:r>
          <a:endParaRPr lang="en-IN" dirty="0"/>
        </a:p>
      </dgm:t>
    </dgm:pt>
    <dgm:pt modelId="{020D7819-2B72-442E-B4B7-1EB7ACF3A13A}" type="parTrans" cxnId="{738326FB-C2B8-4354-A909-EE8C12077313}">
      <dgm:prSet/>
      <dgm:spPr/>
      <dgm:t>
        <a:bodyPr/>
        <a:lstStyle/>
        <a:p>
          <a:endParaRPr lang="en-IN"/>
        </a:p>
      </dgm:t>
    </dgm:pt>
    <dgm:pt modelId="{5ECE623D-D083-4785-980C-ADE8E0C623A2}" type="sibTrans" cxnId="{738326FB-C2B8-4354-A909-EE8C12077313}">
      <dgm:prSet/>
      <dgm:spPr/>
      <dgm:t>
        <a:bodyPr/>
        <a:lstStyle/>
        <a:p>
          <a:endParaRPr lang="en-IN"/>
        </a:p>
      </dgm:t>
    </dgm:pt>
    <dgm:pt modelId="{976DC5BA-2EBE-497D-8C8C-CE8137214629}">
      <dgm:prSet phldrT="[Text]"/>
      <dgm:spPr/>
      <dgm:t>
        <a:bodyPr/>
        <a:lstStyle/>
        <a:p>
          <a:r>
            <a:rPr lang="en-IN" dirty="0"/>
            <a:t>Request</a:t>
          </a:r>
        </a:p>
      </dgm:t>
    </dgm:pt>
    <dgm:pt modelId="{0924F4F8-B639-4D01-8BC4-263E06485BED}" type="parTrans" cxnId="{B1702BC5-84A4-47F2-B84F-8683B3140303}">
      <dgm:prSet/>
      <dgm:spPr/>
      <dgm:t>
        <a:bodyPr/>
        <a:lstStyle/>
        <a:p>
          <a:endParaRPr lang="en-IN"/>
        </a:p>
      </dgm:t>
    </dgm:pt>
    <dgm:pt modelId="{490A49FD-D192-4BD1-9518-79A1A2DA59D2}" type="sibTrans" cxnId="{B1702BC5-84A4-47F2-B84F-8683B3140303}">
      <dgm:prSet/>
      <dgm:spPr/>
      <dgm:t>
        <a:bodyPr/>
        <a:lstStyle/>
        <a:p>
          <a:endParaRPr lang="en-IN"/>
        </a:p>
      </dgm:t>
    </dgm:pt>
    <dgm:pt modelId="{BCA15F5D-5973-4C9B-B12B-F5AD510AD631}">
      <dgm:prSet phldrT="[Text]"/>
      <dgm:spPr/>
      <dgm:t>
        <a:bodyPr/>
        <a:lstStyle/>
        <a:p>
          <a:r>
            <a:rPr lang="en-IN" dirty="0"/>
            <a:t>NLTK</a:t>
          </a:r>
        </a:p>
      </dgm:t>
    </dgm:pt>
    <dgm:pt modelId="{7D09A141-DB47-4468-ABFA-F63A04DCDF33}" type="parTrans" cxnId="{570FAD11-C959-4AF0-B340-0F280F5848BD}">
      <dgm:prSet/>
      <dgm:spPr/>
      <dgm:t>
        <a:bodyPr/>
        <a:lstStyle/>
        <a:p>
          <a:endParaRPr lang="en-IN"/>
        </a:p>
      </dgm:t>
    </dgm:pt>
    <dgm:pt modelId="{AD37EA65-C150-4457-9C02-655AA157951C}" type="sibTrans" cxnId="{570FAD11-C959-4AF0-B340-0F280F5848BD}">
      <dgm:prSet/>
      <dgm:spPr/>
      <dgm:t>
        <a:bodyPr/>
        <a:lstStyle/>
        <a:p>
          <a:endParaRPr lang="en-IN"/>
        </a:p>
      </dgm:t>
    </dgm:pt>
    <dgm:pt modelId="{3160E771-644B-4A8D-8ED2-B712D43B0BE3}" type="pres">
      <dgm:prSet presAssocID="{3772A9C8-1FFA-4899-AC50-37B50092FE3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9E9BCE7-2222-4858-A395-643C3F1C3F2C}" type="pres">
      <dgm:prSet presAssocID="{0F89A294-2850-4183-8135-49092A8B53E1}" presName="Parent" presStyleLbl="node0" presStyleIdx="0" presStyleCnt="1">
        <dgm:presLayoutVars>
          <dgm:chMax val="6"/>
          <dgm:chPref val="6"/>
        </dgm:presLayoutVars>
      </dgm:prSet>
      <dgm:spPr/>
    </dgm:pt>
    <dgm:pt modelId="{69E19AC9-687E-4B71-AFC7-EAC06D96F3F5}" type="pres">
      <dgm:prSet presAssocID="{C0E9ABED-D932-4655-A0E6-5EF765F50D19}" presName="Accent1" presStyleCnt="0"/>
      <dgm:spPr/>
    </dgm:pt>
    <dgm:pt modelId="{EB08C189-DA79-430C-94E0-F8A3F746745D}" type="pres">
      <dgm:prSet presAssocID="{C0E9ABED-D932-4655-A0E6-5EF765F50D19}" presName="Accent" presStyleLbl="bgShp" presStyleIdx="0" presStyleCnt="5"/>
      <dgm:spPr/>
    </dgm:pt>
    <dgm:pt modelId="{8A32D179-9B69-4890-8F24-66EE668CC1C2}" type="pres">
      <dgm:prSet presAssocID="{C0E9ABED-D932-4655-A0E6-5EF765F50D19}" presName="Child1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56A8F57-715F-4FF1-9860-D4CF9E39648C}" type="pres">
      <dgm:prSet presAssocID="{2E1ABB06-8CEF-4A94-B0A6-2133FD501E91}" presName="Accent2" presStyleCnt="0"/>
      <dgm:spPr/>
    </dgm:pt>
    <dgm:pt modelId="{122959A5-8837-4908-AAC6-B8367E586646}" type="pres">
      <dgm:prSet presAssocID="{2E1ABB06-8CEF-4A94-B0A6-2133FD501E91}" presName="Accent" presStyleLbl="bgShp" presStyleIdx="1" presStyleCnt="5"/>
      <dgm:spPr/>
    </dgm:pt>
    <dgm:pt modelId="{DF867849-3299-4A8E-BB44-F4D51536EDCA}" type="pres">
      <dgm:prSet presAssocID="{2E1ABB06-8CEF-4A94-B0A6-2133FD501E91}" presName="Child2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4ADA6A3-7507-4E20-B1DE-60F2B0103D52}" type="pres">
      <dgm:prSet presAssocID="{0EC2299D-4B37-444D-A5A8-2AC9CB480367}" presName="Accent3" presStyleCnt="0"/>
      <dgm:spPr/>
    </dgm:pt>
    <dgm:pt modelId="{74AE84A9-1B83-4F44-A571-8E533B625EB3}" type="pres">
      <dgm:prSet presAssocID="{0EC2299D-4B37-444D-A5A8-2AC9CB480367}" presName="Accent" presStyleLbl="bgShp" presStyleIdx="2" presStyleCnt="5"/>
      <dgm:spPr/>
    </dgm:pt>
    <dgm:pt modelId="{88DCA030-94A2-4E76-98B5-FE6816B28157}" type="pres">
      <dgm:prSet presAssocID="{0EC2299D-4B37-444D-A5A8-2AC9CB480367}" presName="Child3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0E262FA-6507-458E-B386-16F9F74E7CDE}" type="pres">
      <dgm:prSet presAssocID="{976DC5BA-2EBE-497D-8C8C-CE8137214629}" presName="Accent4" presStyleCnt="0"/>
      <dgm:spPr/>
    </dgm:pt>
    <dgm:pt modelId="{41D4A573-A2A5-478F-B128-DB199649EE4E}" type="pres">
      <dgm:prSet presAssocID="{976DC5BA-2EBE-497D-8C8C-CE8137214629}" presName="Accent" presStyleLbl="bgShp" presStyleIdx="3" presStyleCnt="5"/>
      <dgm:spPr/>
    </dgm:pt>
    <dgm:pt modelId="{A1E29835-4136-4D11-B9CC-48419D2670DB}" type="pres">
      <dgm:prSet presAssocID="{976DC5BA-2EBE-497D-8C8C-CE8137214629}" presName="Child4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036E68D-1B83-4357-B724-28B38176BC60}" type="pres">
      <dgm:prSet presAssocID="{BCA15F5D-5973-4C9B-B12B-F5AD510AD631}" presName="Accent5" presStyleCnt="0"/>
      <dgm:spPr/>
    </dgm:pt>
    <dgm:pt modelId="{ED0AD1E4-AA53-4D08-8109-F519AFF6F931}" type="pres">
      <dgm:prSet presAssocID="{BCA15F5D-5973-4C9B-B12B-F5AD510AD631}" presName="Accent" presStyleLbl="bgShp" presStyleIdx="4" presStyleCnt="5"/>
      <dgm:spPr/>
    </dgm:pt>
    <dgm:pt modelId="{FA870BAD-D7AC-4BA2-9388-9FF98559FD38}" type="pres">
      <dgm:prSet presAssocID="{BCA15F5D-5973-4C9B-B12B-F5AD510AD631}" presName="Child5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7F00610-F02B-4119-B42A-C12823983DC0}" type="presOf" srcId="{3772A9C8-1FFA-4899-AC50-37B50092FE39}" destId="{3160E771-644B-4A8D-8ED2-B712D43B0BE3}" srcOrd="0" destOrd="0" presId="urn:microsoft.com/office/officeart/2011/layout/HexagonRadial"/>
    <dgm:cxn modelId="{570FAD11-C959-4AF0-B340-0F280F5848BD}" srcId="{0F89A294-2850-4183-8135-49092A8B53E1}" destId="{BCA15F5D-5973-4C9B-B12B-F5AD510AD631}" srcOrd="4" destOrd="0" parTransId="{7D09A141-DB47-4468-ABFA-F63A04DCDF33}" sibTransId="{AD37EA65-C150-4457-9C02-655AA157951C}"/>
    <dgm:cxn modelId="{5184CD12-7FC2-4772-83FC-779E7AA7B039}" type="presOf" srcId="{2E1ABB06-8CEF-4A94-B0A6-2133FD501E91}" destId="{DF867849-3299-4A8E-BB44-F4D51536EDCA}" srcOrd="0" destOrd="0" presId="urn:microsoft.com/office/officeart/2011/layout/HexagonRadial"/>
    <dgm:cxn modelId="{FAAC0113-629A-477A-B0BA-A017E02F374A}" type="presOf" srcId="{C0E9ABED-D932-4655-A0E6-5EF765F50D19}" destId="{8A32D179-9B69-4890-8F24-66EE668CC1C2}" srcOrd="0" destOrd="0" presId="urn:microsoft.com/office/officeart/2011/layout/HexagonRadial"/>
    <dgm:cxn modelId="{ADE8E829-30BB-417F-85EC-A056CFCB1AF4}" srcId="{0F89A294-2850-4183-8135-49092A8B53E1}" destId="{2E1ABB06-8CEF-4A94-B0A6-2133FD501E91}" srcOrd="1" destOrd="0" parTransId="{5BCFAF99-57F9-48FF-B1C9-CFBDFB29A9D8}" sibTransId="{666976CF-BFA8-4ABD-B212-070E8CB0F7A3}"/>
    <dgm:cxn modelId="{40FF9B75-2592-4BDE-8D64-318A1B6F39C3}" type="presOf" srcId="{976DC5BA-2EBE-497D-8C8C-CE8137214629}" destId="{A1E29835-4136-4D11-B9CC-48419D2670DB}" srcOrd="0" destOrd="0" presId="urn:microsoft.com/office/officeart/2011/layout/HexagonRadial"/>
    <dgm:cxn modelId="{0766A188-855D-40F6-AE6C-A5A2E107598B}" type="presOf" srcId="{0EC2299D-4B37-444D-A5A8-2AC9CB480367}" destId="{88DCA030-94A2-4E76-98B5-FE6816B28157}" srcOrd="0" destOrd="0" presId="urn:microsoft.com/office/officeart/2011/layout/HexagonRadial"/>
    <dgm:cxn modelId="{44D1FD88-EB2E-4161-9147-89B79DCB4588}" srcId="{3772A9C8-1FFA-4899-AC50-37B50092FE39}" destId="{0F89A294-2850-4183-8135-49092A8B53E1}" srcOrd="0" destOrd="0" parTransId="{CC634515-1CAA-4006-9757-BA9610BBED50}" sibTransId="{CF973B06-76C3-4FE6-A53B-22AC6FAB8353}"/>
    <dgm:cxn modelId="{0DF4A5AE-53BE-43A9-9F58-D3C106558376}" type="presOf" srcId="{0F89A294-2850-4183-8135-49092A8B53E1}" destId="{59E9BCE7-2222-4858-A395-643C3F1C3F2C}" srcOrd="0" destOrd="0" presId="urn:microsoft.com/office/officeart/2011/layout/HexagonRadial"/>
    <dgm:cxn modelId="{B1702BC5-84A4-47F2-B84F-8683B3140303}" srcId="{0F89A294-2850-4183-8135-49092A8B53E1}" destId="{976DC5BA-2EBE-497D-8C8C-CE8137214629}" srcOrd="3" destOrd="0" parTransId="{0924F4F8-B639-4D01-8BC4-263E06485BED}" sibTransId="{490A49FD-D192-4BD1-9518-79A1A2DA59D2}"/>
    <dgm:cxn modelId="{D08681D5-92D1-476E-AD32-F47B6A148FFC}" srcId="{0F89A294-2850-4183-8135-49092A8B53E1}" destId="{C0E9ABED-D932-4655-A0E6-5EF765F50D19}" srcOrd="0" destOrd="0" parTransId="{C9AAF7CB-B132-47A9-A5FB-07155BCF0067}" sibTransId="{C612F638-7461-4945-B23C-801BF2CA1A6F}"/>
    <dgm:cxn modelId="{738326FB-C2B8-4354-A909-EE8C12077313}" srcId="{0F89A294-2850-4183-8135-49092A8B53E1}" destId="{0EC2299D-4B37-444D-A5A8-2AC9CB480367}" srcOrd="2" destOrd="0" parTransId="{020D7819-2B72-442E-B4B7-1EB7ACF3A13A}" sibTransId="{5ECE623D-D083-4785-980C-ADE8E0C623A2}"/>
    <dgm:cxn modelId="{F695F6FC-877A-43EF-984F-45B64C5E274D}" type="presOf" srcId="{BCA15F5D-5973-4C9B-B12B-F5AD510AD631}" destId="{FA870BAD-D7AC-4BA2-9388-9FF98559FD38}" srcOrd="0" destOrd="0" presId="urn:microsoft.com/office/officeart/2011/layout/HexagonRadial"/>
    <dgm:cxn modelId="{580EE539-A447-41C4-9EF4-330FEAE8EDE9}" type="presParOf" srcId="{3160E771-644B-4A8D-8ED2-B712D43B0BE3}" destId="{59E9BCE7-2222-4858-A395-643C3F1C3F2C}" srcOrd="0" destOrd="0" presId="urn:microsoft.com/office/officeart/2011/layout/HexagonRadial"/>
    <dgm:cxn modelId="{9209ECFB-9B23-4C4D-9360-20D9DB747E16}" type="presParOf" srcId="{3160E771-644B-4A8D-8ED2-B712D43B0BE3}" destId="{69E19AC9-687E-4B71-AFC7-EAC06D96F3F5}" srcOrd="1" destOrd="0" presId="urn:microsoft.com/office/officeart/2011/layout/HexagonRadial"/>
    <dgm:cxn modelId="{C0D1A359-D78E-444A-A55C-4DCCA6A870CD}" type="presParOf" srcId="{69E19AC9-687E-4B71-AFC7-EAC06D96F3F5}" destId="{EB08C189-DA79-430C-94E0-F8A3F746745D}" srcOrd="0" destOrd="0" presId="urn:microsoft.com/office/officeart/2011/layout/HexagonRadial"/>
    <dgm:cxn modelId="{748B8915-CA21-4BCE-A3E0-2A3E92378013}" type="presParOf" srcId="{3160E771-644B-4A8D-8ED2-B712D43B0BE3}" destId="{8A32D179-9B69-4890-8F24-66EE668CC1C2}" srcOrd="2" destOrd="0" presId="urn:microsoft.com/office/officeart/2011/layout/HexagonRadial"/>
    <dgm:cxn modelId="{35957D37-EEAD-4B20-845A-C41D7A0C2C6C}" type="presParOf" srcId="{3160E771-644B-4A8D-8ED2-B712D43B0BE3}" destId="{156A8F57-715F-4FF1-9860-D4CF9E39648C}" srcOrd="3" destOrd="0" presId="urn:microsoft.com/office/officeart/2011/layout/HexagonRadial"/>
    <dgm:cxn modelId="{63969124-EBE2-4ECA-899B-E29366E45BA3}" type="presParOf" srcId="{156A8F57-715F-4FF1-9860-D4CF9E39648C}" destId="{122959A5-8837-4908-AAC6-B8367E586646}" srcOrd="0" destOrd="0" presId="urn:microsoft.com/office/officeart/2011/layout/HexagonRadial"/>
    <dgm:cxn modelId="{CEC180A9-CB32-4850-9D4C-D4EA8908FC51}" type="presParOf" srcId="{3160E771-644B-4A8D-8ED2-B712D43B0BE3}" destId="{DF867849-3299-4A8E-BB44-F4D51536EDCA}" srcOrd="4" destOrd="0" presId="urn:microsoft.com/office/officeart/2011/layout/HexagonRadial"/>
    <dgm:cxn modelId="{5CFFE005-D69E-4946-B359-14EDAEB2FA45}" type="presParOf" srcId="{3160E771-644B-4A8D-8ED2-B712D43B0BE3}" destId="{34ADA6A3-7507-4E20-B1DE-60F2B0103D52}" srcOrd="5" destOrd="0" presId="urn:microsoft.com/office/officeart/2011/layout/HexagonRadial"/>
    <dgm:cxn modelId="{53550A39-4112-45B2-BD76-ED532D654A15}" type="presParOf" srcId="{34ADA6A3-7507-4E20-B1DE-60F2B0103D52}" destId="{74AE84A9-1B83-4F44-A571-8E533B625EB3}" srcOrd="0" destOrd="0" presId="urn:microsoft.com/office/officeart/2011/layout/HexagonRadial"/>
    <dgm:cxn modelId="{709B4E77-3E82-4220-A1D5-D1ACD3AC90BA}" type="presParOf" srcId="{3160E771-644B-4A8D-8ED2-B712D43B0BE3}" destId="{88DCA030-94A2-4E76-98B5-FE6816B28157}" srcOrd="6" destOrd="0" presId="urn:microsoft.com/office/officeart/2011/layout/HexagonRadial"/>
    <dgm:cxn modelId="{967F1D56-3AE6-47B0-B658-1BE75431191F}" type="presParOf" srcId="{3160E771-644B-4A8D-8ED2-B712D43B0BE3}" destId="{D0E262FA-6507-458E-B386-16F9F74E7CDE}" srcOrd="7" destOrd="0" presId="urn:microsoft.com/office/officeart/2011/layout/HexagonRadial"/>
    <dgm:cxn modelId="{3ADBDF81-6383-4E86-953D-ABC7B4F16108}" type="presParOf" srcId="{D0E262FA-6507-458E-B386-16F9F74E7CDE}" destId="{41D4A573-A2A5-478F-B128-DB199649EE4E}" srcOrd="0" destOrd="0" presId="urn:microsoft.com/office/officeart/2011/layout/HexagonRadial"/>
    <dgm:cxn modelId="{8310A1FA-EC6B-4D71-AF2C-BC8E9F96963B}" type="presParOf" srcId="{3160E771-644B-4A8D-8ED2-B712D43B0BE3}" destId="{A1E29835-4136-4D11-B9CC-48419D2670DB}" srcOrd="8" destOrd="0" presId="urn:microsoft.com/office/officeart/2011/layout/HexagonRadial"/>
    <dgm:cxn modelId="{1DC4005C-BDA4-488F-8A4C-902CD49E08B6}" type="presParOf" srcId="{3160E771-644B-4A8D-8ED2-B712D43B0BE3}" destId="{F036E68D-1B83-4357-B724-28B38176BC60}" srcOrd="9" destOrd="0" presId="urn:microsoft.com/office/officeart/2011/layout/HexagonRadial"/>
    <dgm:cxn modelId="{33E0F9AB-E5EF-47EF-9375-ACAA19717417}" type="presParOf" srcId="{F036E68D-1B83-4357-B724-28B38176BC60}" destId="{ED0AD1E4-AA53-4D08-8109-F519AFF6F931}" srcOrd="0" destOrd="0" presId="urn:microsoft.com/office/officeart/2011/layout/HexagonRadial"/>
    <dgm:cxn modelId="{05D7DAFA-1DE7-4F3F-B872-79990474F23A}" type="presParOf" srcId="{3160E771-644B-4A8D-8ED2-B712D43B0BE3}" destId="{FA870BAD-D7AC-4BA2-9388-9FF98559FD38}" srcOrd="10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E9FFB7-1DF1-4718-B389-A5DCB4E7FB33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0C53130-9D67-428B-9DB0-94739A78A987}">
      <dgm:prSet phldrT="[Text]"/>
      <dgm:spPr/>
      <dgm:t>
        <a:bodyPr/>
        <a:lstStyle/>
        <a:p>
          <a:r>
            <a:rPr lang="en-IN" dirty="0"/>
            <a:t>Python Flask</a:t>
          </a:r>
        </a:p>
      </dgm:t>
    </dgm:pt>
    <dgm:pt modelId="{699E2C86-D5C7-4528-AB2D-38B32BE1014D}" type="parTrans" cxnId="{A156EA8A-EDA8-488F-99B8-98C3302DC7DB}">
      <dgm:prSet/>
      <dgm:spPr/>
      <dgm:t>
        <a:bodyPr/>
        <a:lstStyle/>
        <a:p>
          <a:endParaRPr lang="en-IN"/>
        </a:p>
      </dgm:t>
    </dgm:pt>
    <dgm:pt modelId="{611FF855-D01E-48AF-850A-68C6CC90E34E}" type="sibTrans" cxnId="{A156EA8A-EDA8-488F-99B8-98C3302DC7DB}">
      <dgm:prSet/>
      <dgm:spPr/>
      <dgm:t>
        <a:bodyPr/>
        <a:lstStyle/>
        <a:p>
          <a:endParaRPr lang="en-IN"/>
        </a:p>
      </dgm:t>
    </dgm:pt>
    <dgm:pt modelId="{7F0EDE3A-F3AD-46BE-8519-147D8A593EDB}">
      <dgm:prSet phldrT="[Text]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IN" dirty="0"/>
            <a:t>.</a:t>
          </a:r>
        </a:p>
      </dgm:t>
    </dgm:pt>
    <dgm:pt modelId="{8E224077-4B5B-4BED-AEED-31C1873C8503}" type="parTrans" cxnId="{13EDF729-85F0-41DE-B2D6-3D1E7626C3BA}">
      <dgm:prSet/>
      <dgm:spPr/>
      <dgm:t>
        <a:bodyPr/>
        <a:lstStyle/>
        <a:p>
          <a:endParaRPr lang="en-IN"/>
        </a:p>
      </dgm:t>
    </dgm:pt>
    <dgm:pt modelId="{DDF503A9-4F63-450E-847C-A530D12D25ED}" type="sibTrans" cxnId="{13EDF729-85F0-41DE-B2D6-3D1E7626C3BA}">
      <dgm:prSet/>
      <dgm:spPr/>
      <dgm:t>
        <a:bodyPr/>
        <a:lstStyle/>
        <a:p>
          <a:endParaRPr lang="en-IN"/>
        </a:p>
      </dgm:t>
    </dgm:pt>
    <dgm:pt modelId="{3040C5D9-058F-4137-8DD1-F76A9B1FAD5E}">
      <dgm:prSet phldrT="[Text]"/>
      <dgm:spPr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IN" dirty="0"/>
            <a:t>.</a:t>
          </a:r>
        </a:p>
      </dgm:t>
    </dgm:pt>
    <dgm:pt modelId="{A7E75677-8DDA-41AC-9DA7-817B826288B2}" type="parTrans" cxnId="{A0C2F393-7845-42E2-AEAE-F49A97EC1180}">
      <dgm:prSet/>
      <dgm:spPr/>
      <dgm:t>
        <a:bodyPr/>
        <a:lstStyle/>
        <a:p>
          <a:endParaRPr lang="en-IN"/>
        </a:p>
      </dgm:t>
    </dgm:pt>
    <dgm:pt modelId="{85B97DFA-1D7F-469E-981F-858D670EE675}" type="sibTrans" cxnId="{A0C2F393-7845-42E2-AEAE-F49A97EC1180}">
      <dgm:prSet/>
      <dgm:spPr/>
      <dgm:t>
        <a:bodyPr/>
        <a:lstStyle/>
        <a:p>
          <a:endParaRPr lang="en-IN"/>
        </a:p>
      </dgm:t>
    </dgm:pt>
    <dgm:pt modelId="{10A9431D-F382-439A-8907-25A39F68C401}">
      <dgm:prSet phldrT="[Text]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IN" dirty="0"/>
            <a:t>.</a:t>
          </a:r>
        </a:p>
      </dgm:t>
    </dgm:pt>
    <dgm:pt modelId="{B5A43290-2B8F-48F3-8C2F-79F9EAD24B55}" type="parTrans" cxnId="{A8B55DB3-B56A-49F2-BA26-4AB8BD179854}">
      <dgm:prSet/>
      <dgm:spPr/>
      <dgm:t>
        <a:bodyPr/>
        <a:lstStyle/>
        <a:p>
          <a:endParaRPr lang="en-IN"/>
        </a:p>
      </dgm:t>
    </dgm:pt>
    <dgm:pt modelId="{DEE08E75-401E-4AC4-AB09-B248AF5471C7}" type="sibTrans" cxnId="{A8B55DB3-B56A-49F2-BA26-4AB8BD179854}">
      <dgm:prSet/>
      <dgm:spPr/>
      <dgm:t>
        <a:bodyPr/>
        <a:lstStyle/>
        <a:p>
          <a:endParaRPr lang="en-IN"/>
        </a:p>
      </dgm:t>
    </dgm:pt>
    <dgm:pt modelId="{B0DD9BE0-C55D-4DBD-8994-459CBD06B748}">
      <dgm:prSet phldrT="[Text]"/>
      <dgm:spPr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IN" dirty="0"/>
            <a:t>.</a:t>
          </a:r>
        </a:p>
      </dgm:t>
    </dgm:pt>
    <dgm:pt modelId="{C88D081C-EC12-455E-9A4A-8932C2C16C7B}" type="parTrans" cxnId="{2B2BC612-E2FF-4159-8067-0E4DA36DA578}">
      <dgm:prSet/>
      <dgm:spPr/>
      <dgm:t>
        <a:bodyPr/>
        <a:lstStyle/>
        <a:p>
          <a:endParaRPr lang="en-IN"/>
        </a:p>
      </dgm:t>
    </dgm:pt>
    <dgm:pt modelId="{A18BDFE2-C64F-420D-8AC3-BBF880652FA4}" type="sibTrans" cxnId="{2B2BC612-E2FF-4159-8067-0E4DA36DA578}">
      <dgm:prSet/>
      <dgm:spPr/>
      <dgm:t>
        <a:bodyPr/>
        <a:lstStyle/>
        <a:p>
          <a:endParaRPr lang="en-IN"/>
        </a:p>
      </dgm:t>
    </dgm:pt>
    <dgm:pt modelId="{684FDA8B-4C62-4A5C-814F-2E6EA29E1625}">
      <dgm:prSet phldrT="[Text]"/>
      <dgm:spPr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IN" dirty="0"/>
            <a:t>.</a:t>
          </a:r>
        </a:p>
      </dgm:t>
    </dgm:pt>
    <dgm:pt modelId="{DA63772B-A928-4384-8452-F6F09CFBF23B}" type="parTrans" cxnId="{33D0C3ED-F39E-496A-9960-648C7DB8D9DA}">
      <dgm:prSet/>
      <dgm:spPr/>
      <dgm:t>
        <a:bodyPr/>
        <a:lstStyle/>
        <a:p>
          <a:endParaRPr lang="en-IN"/>
        </a:p>
      </dgm:t>
    </dgm:pt>
    <dgm:pt modelId="{0806DB42-CD31-4033-84B0-C5FC4C4ECB9A}" type="sibTrans" cxnId="{33D0C3ED-F39E-496A-9960-648C7DB8D9DA}">
      <dgm:prSet/>
      <dgm:spPr/>
      <dgm:t>
        <a:bodyPr/>
        <a:lstStyle/>
        <a:p>
          <a:endParaRPr lang="en-IN"/>
        </a:p>
      </dgm:t>
    </dgm:pt>
    <dgm:pt modelId="{EA0E1DA0-8F06-426B-B639-8620144B3247}">
      <dgm:prSet phldrT="[Text]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IN" dirty="0"/>
            <a:t>.</a:t>
          </a:r>
        </a:p>
      </dgm:t>
    </dgm:pt>
    <dgm:pt modelId="{F866130E-4217-439D-B91E-2678AC4435EC}" type="parTrans" cxnId="{C60E8FEC-8ACB-4D6E-8F60-257D715D3050}">
      <dgm:prSet/>
      <dgm:spPr/>
      <dgm:t>
        <a:bodyPr/>
        <a:lstStyle/>
        <a:p>
          <a:endParaRPr lang="en-IN"/>
        </a:p>
      </dgm:t>
    </dgm:pt>
    <dgm:pt modelId="{57990B32-F25B-4F4D-A840-F703460DB319}" type="sibTrans" cxnId="{C60E8FEC-8ACB-4D6E-8F60-257D715D3050}">
      <dgm:prSet/>
      <dgm:spPr/>
      <dgm:t>
        <a:bodyPr/>
        <a:lstStyle/>
        <a:p>
          <a:endParaRPr lang="en-IN"/>
        </a:p>
      </dgm:t>
    </dgm:pt>
    <dgm:pt modelId="{5D172F70-0EE3-49CA-9616-7CE1EC4960FC}" type="pres">
      <dgm:prSet presAssocID="{0FE9FFB7-1DF1-4718-B389-A5DCB4E7FB33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6B0A3C3-FA8F-4419-B3A1-C35271FA6EB5}" type="pres">
      <dgm:prSet presAssocID="{E0C53130-9D67-428B-9DB0-94739A78A987}" presName="Parent" presStyleLbl="node0" presStyleIdx="0" presStyleCnt="1">
        <dgm:presLayoutVars>
          <dgm:chMax val="6"/>
          <dgm:chPref val="6"/>
        </dgm:presLayoutVars>
      </dgm:prSet>
      <dgm:spPr/>
    </dgm:pt>
    <dgm:pt modelId="{94B0E145-958A-4505-BACC-719197592160}" type="pres">
      <dgm:prSet presAssocID="{7F0EDE3A-F3AD-46BE-8519-147D8A593EDB}" presName="Accent1" presStyleCnt="0"/>
      <dgm:spPr/>
    </dgm:pt>
    <dgm:pt modelId="{88C4A74E-FDDC-494B-93F9-118BAA3523F9}" type="pres">
      <dgm:prSet presAssocID="{7F0EDE3A-F3AD-46BE-8519-147D8A593EDB}" presName="Accent" presStyleLbl="bgShp" presStyleIdx="0" presStyleCnt="6"/>
      <dgm:spPr/>
    </dgm:pt>
    <dgm:pt modelId="{FBEF4372-F067-4DBF-80CB-85CF321E0E14}" type="pres">
      <dgm:prSet presAssocID="{7F0EDE3A-F3AD-46BE-8519-147D8A593EDB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B48D264-807E-4E5F-B7B1-01E5D892D74A}" type="pres">
      <dgm:prSet presAssocID="{EA0E1DA0-8F06-426B-B639-8620144B3247}" presName="Accent2" presStyleCnt="0"/>
      <dgm:spPr/>
    </dgm:pt>
    <dgm:pt modelId="{EBB6170E-90FC-4956-894D-179295EC2646}" type="pres">
      <dgm:prSet presAssocID="{EA0E1DA0-8F06-426B-B639-8620144B3247}" presName="Accent" presStyleLbl="bgShp" presStyleIdx="1" presStyleCnt="6"/>
      <dgm:spPr/>
    </dgm:pt>
    <dgm:pt modelId="{CF818F42-0888-4B5E-9C5B-8A8F1D067513}" type="pres">
      <dgm:prSet presAssocID="{EA0E1DA0-8F06-426B-B639-8620144B324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C8529B8-6005-4D6D-BA14-495DB4FBAA14}" type="pres">
      <dgm:prSet presAssocID="{3040C5D9-058F-4137-8DD1-F76A9B1FAD5E}" presName="Accent3" presStyleCnt="0"/>
      <dgm:spPr/>
    </dgm:pt>
    <dgm:pt modelId="{F71AE263-DB0F-49F8-A102-372CF3349D3C}" type="pres">
      <dgm:prSet presAssocID="{3040C5D9-058F-4137-8DD1-F76A9B1FAD5E}" presName="Accent" presStyleLbl="bgShp" presStyleIdx="2" presStyleCnt="6"/>
      <dgm:spPr/>
    </dgm:pt>
    <dgm:pt modelId="{F1B4D9D5-E1EC-4E28-89B3-4963641EC9DE}" type="pres">
      <dgm:prSet presAssocID="{3040C5D9-058F-4137-8DD1-F76A9B1FAD5E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F4FDD6F3-4596-46A5-9A3C-1279FA402782}" type="pres">
      <dgm:prSet presAssocID="{10A9431D-F382-439A-8907-25A39F68C401}" presName="Accent4" presStyleCnt="0"/>
      <dgm:spPr/>
    </dgm:pt>
    <dgm:pt modelId="{B7F5F257-2CA3-4609-9301-29CCB236BCAB}" type="pres">
      <dgm:prSet presAssocID="{10A9431D-F382-439A-8907-25A39F68C401}" presName="Accent" presStyleLbl="bgShp" presStyleIdx="3" presStyleCnt="6"/>
      <dgm:spPr/>
    </dgm:pt>
    <dgm:pt modelId="{4FD9AA29-0B14-4A1E-87FE-BBDD9DFE3A90}" type="pres">
      <dgm:prSet presAssocID="{10A9431D-F382-439A-8907-25A39F68C401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D296C4C-B547-4D34-98F2-5E1E5F2C7FA4}" type="pres">
      <dgm:prSet presAssocID="{B0DD9BE0-C55D-4DBD-8994-459CBD06B748}" presName="Accent5" presStyleCnt="0"/>
      <dgm:spPr/>
    </dgm:pt>
    <dgm:pt modelId="{83A6878F-3AF0-49E9-83ED-0B3A1F33B5BA}" type="pres">
      <dgm:prSet presAssocID="{B0DD9BE0-C55D-4DBD-8994-459CBD06B748}" presName="Accent" presStyleLbl="bgShp" presStyleIdx="4" presStyleCnt="6"/>
      <dgm:spPr/>
    </dgm:pt>
    <dgm:pt modelId="{A1F06976-7D87-4EBC-9635-54356A6A498F}" type="pres">
      <dgm:prSet presAssocID="{B0DD9BE0-C55D-4DBD-8994-459CBD06B748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4A6F46C-65CB-4467-9D71-D38C39A73EEC}" type="pres">
      <dgm:prSet presAssocID="{684FDA8B-4C62-4A5C-814F-2E6EA29E1625}" presName="Accent6" presStyleCnt="0"/>
      <dgm:spPr/>
    </dgm:pt>
    <dgm:pt modelId="{E9F1D16C-2D77-4DD0-8D13-B7504E9C6E7D}" type="pres">
      <dgm:prSet presAssocID="{684FDA8B-4C62-4A5C-814F-2E6EA29E1625}" presName="Accent" presStyleLbl="bgShp" presStyleIdx="5" presStyleCnt="6"/>
      <dgm:spPr/>
    </dgm:pt>
    <dgm:pt modelId="{658CA385-8ABC-4CAC-8EC1-4FB060B3325C}" type="pres">
      <dgm:prSet presAssocID="{684FDA8B-4C62-4A5C-814F-2E6EA29E1625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1C95C0E-0755-4954-B916-6CC174EFA801}" type="presOf" srcId="{EA0E1DA0-8F06-426B-B639-8620144B3247}" destId="{CF818F42-0888-4B5E-9C5B-8A8F1D067513}" srcOrd="0" destOrd="0" presId="urn:microsoft.com/office/officeart/2011/layout/HexagonRadial"/>
    <dgm:cxn modelId="{2B2BC612-E2FF-4159-8067-0E4DA36DA578}" srcId="{E0C53130-9D67-428B-9DB0-94739A78A987}" destId="{B0DD9BE0-C55D-4DBD-8994-459CBD06B748}" srcOrd="4" destOrd="0" parTransId="{C88D081C-EC12-455E-9A4A-8932C2C16C7B}" sibTransId="{A18BDFE2-C64F-420D-8AC3-BBF880652FA4}"/>
    <dgm:cxn modelId="{13EDF729-85F0-41DE-B2D6-3D1E7626C3BA}" srcId="{E0C53130-9D67-428B-9DB0-94739A78A987}" destId="{7F0EDE3A-F3AD-46BE-8519-147D8A593EDB}" srcOrd="0" destOrd="0" parTransId="{8E224077-4B5B-4BED-AEED-31C1873C8503}" sibTransId="{DDF503A9-4F63-450E-847C-A530D12D25ED}"/>
    <dgm:cxn modelId="{A7C4FF6A-A0FD-4AD9-AF35-EBB49F6C1800}" type="presOf" srcId="{0FE9FFB7-1DF1-4718-B389-A5DCB4E7FB33}" destId="{5D172F70-0EE3-49CA-9616-7CE1EC4960FC}" srcOrd="0" destOrd="0" presId="urn:microsoft.com/office/officeart/2011/layout/HexagonRadial"/>
    <dgm:cxn modelId="{8941E857-D080-4016-89E3-C6D81E39BBD4}" type="presOf" srcId="{684FDA8B-4C62-4A5C-814F-2E6EA29E1625}" destId="{658CA385-8ABC-4CAC-8EC1-4FB060B3325C}" srcOrd="0" destOrd="0" presId="urn:microsoft.com/office/officeart/2011/layout/HexagonRadial"/>
    <dgm:cxn modelId="{A156EA8A-EDA8-488F-99B8-98C3302DC7DB}" srcId="{0FE9FFB7-1DF1-4718-B389-A5DCB4E7FB33}" destId="{E0C53130-9D67-428B-9DB0-94739A78A987}" srcOrd="0" destOrd="0" parTransId="{699E2C86-D5C7-4528-AB2D-38B32BE1014D}" sibTransId="{611FF855-D01E-48AF-850A-68C6CC90E34E}"/>
    <dgm:cxn modelId="{A0C2F393-7845-42E2-AEAE-F49A97EC1180}" srcId="{E0C53130-9D67-428B-9DB0-94739A78A987}" destId="{3040C5D9-058F-4137-8DD1-F76A9B1FAD5E}" srcOrd="2" destOrd="0" parTransId="{A7E75677-8DDA-41AC-9DA7-817B826288B2}" sibTransId="{85B97DFA-1D7F-469E-981F-858D670EE675}"/>
    <dgm:cxn modelId="{6C4EFCA1-32EA-42DB-B9CC-905FEB814140}" type="presOf" srcId="{7F0EDE3A-F3AD-46BE-8519-147D8A593EDB}" destId="{FBEF4372-F067-4DBF-80CB-85CF321E0E14}" srcOrd="0" destOrd="0" presId="urn:microsoft.com/office/officeart/2011/layout/HexagonRadial"/>
    <dgm:cxn modelId="{9DEF66A7-0A6B-40AB-8AD6-6DC9C19ADA70}" type="presOf" srcId="{E0C53130-9D67-428B-9DB0-94739A78A987}" destId="{96B0A3C3-FA8F-4419-B3A1-C35271FA6EB5}" srcOrd="0" destOrd="0" presId="urn:microsoft.com/office/officeart/2011/layout/HexagonRadial"/>
    <dgm:cxn modelId="{2170C8AE-B095-42F9-B8AD-8FD42703057C}" type="presOf" srcId="{3040C5D9-058F-4137-8DD1-F76A9B1FAD5E}" destId="{F1B4D9D5-E1EC-4E28-89B3-4963641EC9DE}" srcOrd="0" destOrd="0" presId="urn:microsoft.com/office/officeart/2011/layout/HexagonRadial"/>
    <dgm:cxn modelId="{A8B55DB3-B56A-49F2-BA26-4AB8BD179854}" srcId="{E0C53130-9D67-428B-9DB0-94739A78A987}" destId="{10A9431D-F382-439A-8907-25A39F68C401}" srcOrd="3" destOrd="0" parTransId="{B5A43290-2B8F-48F3-8C2F-79F9EAD24B55}" sibTransId="{DEE08E75-401E-4AC4-AB09-B248AF5471C7}"/>
    <dgm:cxn modelId="{6ADFE6C3-F1BB-4035-A631-B49FC5E1B61B}" type="presOf" srcId="{10A9431D-F382-439A-8907-25A39F68C401}" destId="{4FD9AA29-0B14-4A1E-87FE-BBDD9DFE3A90}" srcOrd="0" destOrd="0" presId="urn:microsoft.com/office/officeart/2011/layout/HexagonRadial"/>
    <dgm:cxn modelId="{B2F2C4C4-A9A2-4A9C-81A2-4475EA3EFC22}" type="presOf" srcId="{B0DD9BE0-C55D-4DBD-8994-459CBD06B748}" destId="{A1F06976-7D87-4EBC-9635-54356A6A498F}" srcOrd="0" destOrd="0" presId="urn:microsoft.com/office/officeart/2011/layout/HexagonRadial"/>
    <dgm:cxn modelId="{C60E8FEC-8ACB-4D6E-8F60-257D715D3050}" srcId="{E0C53130-9D67-428B-9DB0-94739A78A987}" destId="{EA0E1DA0-8F06-426B-B639-8620144B3247}" srcOrd="1" destOrd="0" parTransId="{F866130E-4217-439D-B91E-2678AC4435EC}" sibTransId="{57990B32-F25B-4F4D-A840-F703460DB319}"/>
    <dgm:cxn modelId="{33D0C3ED-F39E-496A-9960-648C7DB8D9DA}" srcId="{E0C53130-9D67-428B-9DB0-94739A78A987}" destId="{684FDA8B-4C62-4A5C-814F-2E6EA29E1625}" srcOrd="5" destOrd="0" parTransId="{DA63772B-A928-4384-8452-F6F09CFBF23B}" sibTransId="{0806DB42-CD31-4033-84B0-C5FC4C4ECB9A}"/>
    <dgm:cxn modelId="{E47AAEA8-924A-44B0-9D98-97135DF12903}" type="presParOf" srcId="{5D172F70-0EE3-49CA-9616-7CE1EC4960FC}" destId="{96B0A3C3-FA8F-4419-B3A1-C35271FA6EB5}" srcOrd="0" destOrd="0" presId="urn:microsoft.com/office/officeart/2011/layout/HexagonRadial"/>
    <dgm:cxn modelId="{1A298EB5-9AAD-4D77-AAE3-1540A1FE0E1C}" type="presParOf" srcId="{5D172F70-0EE3-49CA-9616-7CE1EC4960FC}" destId="{94B0E145-958A-4505-BACC-719197592160}" srcOrd="1" destOrd="0" presId="urn:microsoft.com/office/officeart/2011/layout/HexagonRadial"/>
    <dgm:cxn modelId="{3FB1A5CF-9253-4392-B32D-79CF58D87D38}" type="presParOf" srcId="{94B0E145-958A-4505-BACC-719197592160}" destId="{88C4A74E-FDDC-494B-93F9-118BAA3523F9}" srcOrd="0" destOrd="0" presId="urn:microsoft.com/office/officeart/2011/layout/HexagonRadial"/>
    <dgm:cxn modelId="{FE4F7A14-F9C4-4825-8981-A48594395B5C}" type="presParOf" srcId="{5D172F70-0EE3-49CA-9616-7CE1EC4960FC}" destId="{FBEF4372-F067-4DBF-80CB-85CF321E0E14}" srcOrd="2" destOrd="0" presId="urn:microsoft.com/office/officeart/2011/layout/HexagonRadial"/>
    <dgm:cxn modelId="{12C8BAD9-71DB-4E59-BFE4-618BA687D7F5}" type="presParOf" srcId="{5D172F70-0EE3-49CA-9616-7CE1EC4960FC}" destId="{6B48D264-807E-4E5F-B7B1-01E5D892D74A}" srcOrd="3" destOrd="0" presId="urn:microsoft.com/office/officeart/2011/layout/HexagonRadial"/>
    <dgm:cxn modelId="{A4BAE468-52CE-47F9-A3F9-B813AE56F5DC}" type="presParOf" srcId="{6B48D264-807E-4E5F-B7B1-01E5D892D74A}" destId="{EBB6170E-90FC-4956-894D-179295EC2646}" srcOrd="0" destOrd="0" presId="urn:microsoft.com/office/officeart/2011/layout/HexagonRadial"/>
    <dgm:cxn modelId="{BE7967F4-E5F5-4CC9-BDF6-EF8854751332}" type="presParOf" srcId="{5D172F70-0EE3-49CA-9616-7CE1EC4960FC}" destId="{CF818F42-0888-4B5E-9C5B-8A8F1D067513}" srcOrd="4" destOrd="0" presId="urn:microsoft.com/office/officeart/2011/layout/HexagonRadial"/>
    <dgm:cxn modelId="{4D49E35F-8C64-42C4-BA0A-C2A6037C61AF}" type="presParOf" srcId="{5D172F70-0EE3-49CA-9616-7CE1EC4960FC}" destId="{9C8529B8-6005-4D6D-BA14-495DB4FBAA14}" srcOrd="5" destOrd="0" presId="urn:microsoft.com/office/officeart/2011/layout/HexagonRadial"/>
    <dgm:cxn modelId="{E32FA455-4D31-4B87-820E-A0A5C54ED603}" type="presParOf" srcId="{9C8529B8-6005-4D6D-BA14-495DB4FBAA14}" destId="{F71AE263-DB0F-49F8-A102-372CF3349D3C}" srcOrd="0" destOrd="0" presId="urn:microsoft.com/office/officeart/2011/layout/HexagonRadial"/>
    <dgm:cxn modelId="{3D24939C-5768-433B-B76F-50E757D27F15}" type="presParOf" srcId="{5D172F70-0EE3-49CA-9616-7CE1EC4960FC}" destId="{F1B4D9D5-E1EC-4E28-89B3-4963641EC9DE}" srcOrd="6" destOrd="0" presId="urn:microsoft.com/office/officeart/2011/layout/HexagonRadial"/>
    <dgm:cxn modelId="{EC779C0A-2682-4DD8-87DA-12769DB9F2AF}" type="presParOf" srcId="{5D172F70-0EE3-49CA-9616-7CE1EC4960FC}" destId="{F4FDD6F3-4596-46A5-9A3C-1279FA402782}" srcOrd="7" destOrd="0" presId="urn:microsoft.com/office/officeart/2011/layout/HexagonRadial"/>
    <dgm:cxn modelId="{88FF3A91-0AA8-4D78-9DAA-51D3EBD3604E}" type="presParOf" srcId="{F4FDD6F3-4596-46A5-9A3C-1279FA402782}" destId="{B7F5F257-2CA3-4609-9301-29CCB236BCAB}" srcOrd="0" destOrd="0" presId="urn:microsoft.com/office/officeart/2011/layout/HexagonRadial"/>
    <dgm:cxn modelId="{735CAAD4-FC8B-49C8-B9EF-435BF5D5C7AE}" type="presParOf" srcId="{5D172F70-0EE3-49CA-9616-7CE1EC4960FC}" destId="{4FD9AA29-0B14-4A1E-87FE-BBDD9DFE3A90}" srcOrd="8" destOrd="0" presId="urn:microsoft.com/office/officeart/2011/layout/HexagonRadial"/>
    <dgm:cxn modelId="{F9E0614D-8D4F-419C-90CB-28A212B68E18}" type="presParOf" srcId="{5D172F70-0EE3-49CA-9616-7CE1EC4960FC}" destId="{9D296C4C-B547-4D34-98F2-5E1E5F2C7FA4}" srcOrd="9" destOrd="0" presId="urn:microsoft.com/office/officeart/2011/layout/HexagonRadial"/>
    <dgm:cxn modelId="{5EF2042D-3BE8-45F8-BE96-8B768E27CDAA}" type="presParOf" srcId="{9D296C4C-B547-4D34-98F2-5E1E5F2C7FA4}" destId="{83A6878F-3AF0-49E9-83ED-0B3A1F33B5BA}" srcOrd="0" destOrd="0" presId="urn:microsoft.com/office/officeart/2011/layout/HexagonRadial"/>
    <dgm:cxn modelId="{F67539AD-2EF0-43A6-8FF9-A1B990778890}" type="presParOf" srcId="{5D172F70-0EE3-49CA-9616-7CE1EC4960FC}" destId="{A1F06976-7D87-4EBC-9635-54356A6A498F}" srcOrd="10" destOrd="0" presId="urn:microsoft.com/office/officeart/2011/layout/HexagonRadial"/>
    <dgm:cxn modelId="{9DC5DD2B-E074-438B-97DF-05FD3765DD40}" type="presParOf" srcId="{5D172F70-0EE3-49CA-9616-7CE1EC4960FC}" destId="{94A6F46C-65CB-4467-9D71-D38C39A73EEC}" srcOrd="11" destOrd="0" presId="urn:microsoft.com/office/officeart/2011/layout/HexagonRadial"/>
    <dgm:cxn modelId="{0E488FFB-8BFA-48E6-A8B3-53D18F765F69}" type="presParOf" srcId="{94A6F46C-65CB-4467-9D71-D38C39A73EEC}" destId="{E9F1D16C-2D77-4DD0-8D13-B7504E9C6E7D}" srcOrd="0" destOrd="0" presId="urn:microsoft.com/office/officeart/2011/layout/HexagonRadial"/>
    <dgm:cxn modelId="{A9827D67-788E-4764-B95C-6BF8537999BD}" type="presParOf" srcId="{5D172F70-0EE3-49CA-9616-7CE1EC4960FC}" destId="{658CA385-8ABC-4CAC-8EC1-4FB060B3325C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F2F171F-0EF6-4B67-9E07-26865A9F33B8}" type="doc">
      <dgm:prSet loTypeId="urn:microsoft.com/office/officeart/2005/8/layout/vList2" loCatId="list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6CE82B4-5B65-4CEE-A3C7-6A46F280E8D9}">
      <dgm:prSet phldrT="[Text]"/>
      <dgm:spPr/>
      <dgm:t>
        <a:bodyPr/>
        <a:lstStyle/>
        <a:p>
          <a:r>
            <a:rPr lang="en-IN" dirty="0"/>
            <a:t>Training with list data</a:t>
          </a:r>
        </a:p>
      </dgm:t>
    </dgm:pt>
    <dgm:pt modelId="{AA7611D9-2BE4-4577-A600-537D179B7AB1}" type="parTrans" cxnId="{780CFDAE-CFDD-481B-B571-6AB28197718B}">
      <dgm:prSet/>
      <dgm:spPr/>
      <dgm:t>
        <a:bodyPr/>
        <a:lstStyle/>
        <a:p>
          <a:endParaRPr lang="en-IN"/>
        </a:p>
      </dgm:t>
    </dgm:pt>
    <dgm:pt modelId="{39B69897-4ECB-46DC-B665-AEF88E840344}" type="sibTrans" cxnId="{780CFDAE-CFDD-481B-B571-6AB28197718B}">
      <dgm:prSet/>
      <dgm:spPr/>
      <dgm:t>
        <a:bodyPr/>
        <a:lstStyle/>
        <a:p>
          <a:endParaRPr lang="en-IN"/>
        </a:p>
      </dgm:t>
    </dgm:pt>
    <dgm:pt modelId="{B7BCDB8F-E88D-4E52-9882-B107536ADB90}">
      <dgm:prSet phldrT="[Text]"/>
      <dgm:spPr/>
      <dgm:t>
        <a:bodyPr/>
        <a:lstStyle/>
        <a:p>
          <a:r>
            <a:rPr lang="en-IN" dirty="0"/>
            <a:t>For this training process, we will need to pass in a list of statement where the order of each statement is based on its placement in a given conversion.</a:t>
          </a:r>
        </a:p>
      </dgm:t>
    </dgm:pt>
    <dgm:pt modelId="{F294E7DD-AFDA-4A21-BCB0-551551D34F47}" type="parTrans" cxnId="{E0D4271B-75F7-4749-9430-FEA823E8D37A}">
      <dgm:prSet/>
      <dgm:spPr/>
      <dgm:t>
        <a:bodyPr/>
        <a:lstStyle/>
        <a:p>
          <a:endParaRPr lang="en-IN"/>
        </a:p>
      </dgm:t>
    </dgm:pt>
    <dgm:pt modelId="{46F6545F-C164-4937-987A-35D32611DF1C}" type="sibTrans" cxnId="{E0D4271B-75F7-4749-9430-FEA823E8D37A}">
      <dgm:prSet/>
      <dgm:spPr/>
      <dgm:t>
        <a:bodyPr/>
        <a:lstStyle/>
        <a:p>
          <a:endParaRPr lang="en-IN"/>
        </a:p>
      </dgm:t>
    </dgm:pt>
    <dgm:pt modelId="{FA96F855-9433-4168-9D45-47317AA18FBF}">
      <dgm:prSet phldrT="[Text]"/>
      <dgm:spPr/>
      <dgm:t>
        <a:bodyPr/>
        <a:lstStyle/>
        <a:p>
          <a:r>
            <a:rPr lang="en-IN" dirty="0"/>
            <a:t>Chatterbot comes with a corpus data and utility that makes it easy to quickly train your bot to communicate.</a:t>
          </a:r>
        </a:p>
      </dgm:t>
    </dgm:pt>
    <dgm:pt modelId="{58A45A1E-CD30-42AB-A09F-47252265D7D2}" type="parTrans" cxnId="{AA652AAB-423B-4F50-8EA7-78A1E1DCC5D3}">
      <dgm:prSet/>
      <dgm:spPr/>
      <dgm:t>
        <a:bodyPr/>
        <a:lstStyle/>
        <a:p>
          <a:endParaRPr lang="en-IN"/>
        </a:p>
      </dgm:t>
    </dgm:pt>
    <dgm:pt modelId="{3629FB30-B72A-4E32-9D13-1A962E962DCB}" type="sibTrans" cxnId="{AA652AAB-423B-4F50-8EA7-78A1E1DCC5D3}">
      <dgm:prSet/>
      <dgm:spPr/>
      <dgm:t>
        <a:bodyPr/>
        <a:lstStyle/>
        <a:p>
          <a:endParaRPr lang="en-IN"/>
        </a:p>
      </dgm:t>
    </dgm:pt>
    <dgm:pt modelId="{55CC4033-4AD8-4DD2-8E33-7E96C312C60C}">
      <dgm:prSet phldrT="[Text]"/>
      <dgm:spPr/>
      <dgm:t>
        <a:bodyPr/>
        <a:lstStyle/>
        <a:p>
          <a:r>
            <a:rPr lang="en-IN" dirty="0"/>
            <a:t>Training with corpus data</a:t>
          </a:r>
        </a:p>
      </dgm:t>
    </dgm:pt>
    <dgm:pt modelId="{0B39E9AF-3B19-4387-AF0F-C749BB225412}" type="sibTrans" cxnId="{D00E1DEE-D985-4D58-8C30-5D3184F51075}">
      <dgm:prSet/>
      <dgm:spPr/>
      <dgm:t>
        <a:bodyPr/>
        <a:lstStyle/>
        <a:p>
          <a:endParaRPr lang="en-IN"/>
        </a:p>
      </dgm:t>
    </dgm:pt>
    <dgm:pt modelId="{8606BAA9-22CA-437E-A3E4-E99D3A7A41A0}" type="parTrans" cxnId="{D00E1DEE-D985-4D58-8C30-5D3184F51075}">
      <dgm:prSet/>
      <dgm:spPr/>
      <dgm:t>
        <a:bodyPr/>
        <a:lstStyle/>
        <a:p>
          <a:endParaRPr lang="en-IN"/>
        </a:p>
      </dgm:t>
    </dgm:pt>
    <dgm:pt modelId="{20B48E6C-30E7-4A89-A56F-A5B976C2F7D0}" type="pres">
      <dgm:prSet presAssocID="{7F2F171F-0EF6-4B67-9E07-26865A9F33B8}" presName="linear" presStyleCnt="0">
        <dgm:presLayoutVars>
          <dgm:animLvl val="lvl"/>
          <dgm:resizeHandles val="exact"/>
        </dgm:presLayoutVars>
      </dgm:prSet>
      <dgm:spPr/>
    </dgm:pt>
    <dgm:pt modelId="{E2DD3D4C-C25B-42E5-8BCE-05B90BF0450A}" type="pres">
      <dgm:prSet presAssocID="{96CE82B4-5B65-4CEE-A3C7-6A46F280E8D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6D7EBF4-B98A-4A11-AC8E-DCCC462AB8D0}" type="pres">
      <dgm:prSet presAssocID="{96CE82B4-5B65-4CEE-A3C7-6A46F280E8D9}" presName="childText" presStyleLbl="revTx" presStyleIdx="0" presStyleCnt="2">
        <dgm:presLayoutVars>
          <dgm:bulletEnabled val="1"/>
        </dgm:presLayoutVars>
      </dgm:prSet>
      <dgm:spPr/>
    </dgm:pt>
    <dgm:pt modelId="{E4F15422-AF98-4450-9A87-9F8130AFA8B3}" type="pres">
      <dgm:prSet presAssocID="{55CC4033-4AD8-4DD2-8E33-7E96C312C60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A4A603E-9F67-4DE0-83DF-59DEA112EE39}" type="pres">
      <dgm:prSet presAssocID="{55CC4033-4AD8-4DD2-8E33-7E96C312C60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A02AB17-9029-4748-9053-9617428FDA73}" type="presOf" srcId="{FA96F855-9433-4168-9D45-47317AA18FBF}" destId="{FA4A603E-9F67-4DE0-83DF-59DEA112EE39}" srcOrd="0" destOrd="0" presId="urn:microsoft.com/office/officeart/2005/8/layout/vList2"/>
    <dgm:cxn modelId="{E0D4271B-75F7-4749-9430-FEA823E8D37A}" srcId="{96CE82B4-5B65-4CEE-A3C7-6A46F280E8D9}" destId="{B7BCDB8F-E88D-4E52-9882-B107536ADB90}" srcOrd="0" destOrd="0" parTransId="{F294E7DD-AFDA-4A21-BCB0-551551D34F47}" sibTransId="{46F6545F-C164-4937-987A-35D32611DF1C}"/>
    <dgm:cxn modelId="{6543FF54-928B-4BC4-B13E-5E534109326B}" type="presOf" srcId="{7F2F171F-0EF6-4B67-9E07-26865A9F33B8}" destId="{20B48E6C-30E7-4A89-A56F-A5B976C2F7D0}" srcOrd="0" destOrd="0" presId="urn:microsoft.com/office/officeart/2005/8/layout/vList2"/>
    <dgm:cxn modelId="{66C18C82-D528-4C5B-92E6-4AF24A6804C2}" type="presOf" srcId="{55CC4033-4AD8-4DD2-8E33-7E96C312C60C}" destId="{E4F15422-AF98-4450-9A87-9F8130AFA8B3}" srcOrd="0" destOrd="0" presId="urn:microsoft.com/office/officeart/2005/8/layout/vList2"/>
    <dgm:cxn modelId="{AA652AAB-423B-4F50-8EA7-78A1E1DCC5D3}" srcId="{55CC4033-4AD8-4DD2-8E33-7E96C312C60C}" destId="{FA96F855-9433-4168-9D45-47317AA18FBF}" srcOrd="0" destOrd="0" parTransId="{58A45A1E-CD30-42AB-A09F-47252265D7D2}" sibTransId="{3629FB30-B72A-4E32-9D13-1A962E962DCB}"/>
    <dgm:cxn modelId="{780CFDAE-CFDD-481B-B571-6AB28197718B}" srcId="{7F2F171F-0EF6-4B67-9E07-26865A9F33B8}" destId="{96CE82B4-5B65-4CEE-A3C7-6A46F280E8D9}" srcOrd="0" destOrd="0" parTransId="{AA7611D9-2BE4-4577-A600-537D179B7AB1}" sibTransId="{39B69897-4ECB-46DC-B665-AEF88E840344}"/>
    <dgm:cxn modelId="{C8291AE5-44F4-412B-89B0-366D5DD0AFF1}" type="presOf" srcId="{B7BCDB8F-E88D-4E52-9882-B107536ADB90}" destId="{E6D7EBF4-B98A-4A11-AC8E-DCCC462AB8D0}" srcOrd="0" destOrd="0" presId="urn:microsoft.com/office/officeart/2005/8/layout/vList2"/>
    <dgm:cxn modelId="{85F092E5-6733-43F6-B9EE-03D69DF3A881}" type="presOf" srcId="{96CE82B4-5B65-4CEE-A3C7-6A46F280E8D9}" destId="{E2DD3D4C-C25B-42E5-8BCE-05B90BF0450A}" srcOrd="0" destOrd="0" presId="urn:microsoft.com/office/officeart/2005/8/layout/vList2"/>
    <dgm:cxn modelId="{D00E1DEE-D985-4D58-8C30-5D3184F51075}" srcId="{7F2F171F-0EF6-4B67-9E07-26865A9F33B8}" destId="{55CC4033-4AD8-4DD2-8E33-7E96C312C60C}" srcOrd="1" destOrd="0" parTransId="{8606BAA9-22CA-437E-A3E4-E99D3A7A41A0}" sibTransId="{0B39E9AF-3B19-4387-AF0F-C749BB225412}"/>
    <dgm:cxn modelId="{F6793384-1429-4780-84A1-1DB16B912507}" type="presParOf" srcId="{20B48E6C-30E7-4A89-A56F-A5B976C2F7D0}" destId="{E2DD3D4C-C25B-42E5-8BCE-05B90BF0450A}" srcOrd="0" destOrd="0" presId="urn:microsoft.com/office/officeart/2005/8/layout/vList2"/>
    <dgm:cxn modelId="{D195E0BA-B1D9-4CBB-9BE8-616922BEFCE8}" type="presParOf" srcId="{20B48E6C-30E7-4A89-A56F-A5B976C2F7D0}" destId="{E6D7EBF4-B98A-4A11-AC8E-DCCC462AB8D0}" srcOrd="1" destOrd="0" presId="urn:microsoft.com/office/officeart/2005/8/layout/vList2"/>
    <dgm:cxn modelId="{1A2EDBC8-B71A-4B99-9D24-E4D297F226C0}" type="presParOf" srcId="{20B48E6C-30E7-4A89-A56F-A5B976C2F7D0}" destId="{E4F15422-AF98-4450-9A87-9F8130AFA8B3}" srcOrd="2" destOrd="0" presId="urn:microsoft.com/office/officeart/2005/8/layout/vList2"/>
    <dgm:cxn modelId="{0C912E87-0B6F-4783-B686-5E6976352DF0}" type="presParOf" srcId="{20B48E6C-30E7-4A89-A56F-A5B976C2F7D0}" destId="{FA4A603E-9F67-4DE0-83DF-59DEA112EE3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11C5-35ED-45EB-80BA-A3BE3695342B}">
      <dsp:nvSpPr>
        <dsp:cNvPr id="0" name=""/>
        <dsp:cNvSpPr/>
      </dsp:nvSpPr>
      <dsp:spPr>
        <a:xfrm>
          <a:off x="2988352" y="1705433"/>
          <a:ext cx="1539765" cy="13600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Main Goal</a:t>
          </a:r>
        </a:p>
      </dsp:txBody>
      <dsp:txXfrm>
        <a:off x="3054745" y="1771826"/>
        <a:ext cx="1406979" cy="1227287"/>
      </dsp:txXfrm>
    </dsp:sp>
    <dsp:sp modelId="{5706C405-F736-4E1D-B340-B743AEB7C509}">
      <dsp:nvSpPr>
        <dsp:cNvPr id="0" name=""/>
        <dsp:cNvSpPr/>
      </dsp:nvSpPr>
      <dsp:spPr>
        <a:xfrm rot="16129560">
          <a:off x="3408993" y="1376929"/>
          <a:ext cx="65714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714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A820EE-2704-446A-A761-3960FC08C7C3}">
      <dsp:nvSpPr>
        <dsp:cNvPr id="0" name=""/>
        <dsp:cNvSpPr/>
      </dsp:nvSpPr>
      <dsp:spPr>
        <a:xfrm>
          <a:off x="2782957" y="259413"/>
          <a:ext cx="1879585" cy="7890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 err="1"/>
            <a:t>OpenSource</a:t>
          </a:r>
          <a:endParaRPr lang="en-IN" sz="2600" kern="1200" dirty="0"/>
        </a:p>
      </dsp:txBody>
      <dsp:txXfrm>
        <a:off x="2821473" y="297929"/>
        <a:ext cx="1802553" cy="711979"/>
      </dsp:txXfrm>
    </dsp:sp>
    <dsp:sp modelId="{850F84E6-2677-4E69-AD90-17FAFB4A9CDE}">
      <dsp:nvSpPr>
        <dsp:cNvPr id="0" name=""/>
        <dsp:cNvSpPr/>
      </dsp:nvSpPr>
      <dsp:spPr>
        <a:xfrm rot="1879807">
          <a:off x="4446954" y="3143542"/>
          <a:ext cx="111323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323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42416D-4315-4C51-B93F-D02810916CEF}">
      <dsp:nvSpPr>
        <dsp:cNvPr id="0" name=""/>
        <dsp:cNvSpPr/>
      </dsp:nvSpPr>
      <dsp:spPr>
        <a:xfrm>
          <a:off x="5336229" y="3432965"/>
          <a:ext cx="1734834" cy="8821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Less Complex</a:t>
          </a:r>
        </a:p>
      </dsp:txBody>
      <dsp:txXfrm>
        <a:off x="5379294" y="3476030"/>
        <a:ext cx="1648704" cy="796068"/>
      </dsp:txXfrm>
    </dsp:sp>
    <dsp:sp modelId="{35D85661-A9AB-4D6D-8C55-CD94D442BCDE}">
      <dsp:nvSpPr>
        <dsp:cNvPr id="0" name=""/>
        <dsp:cNvSpPr/>
      </dsp:nvSpPr>
      <dsp:spPr>
        <a:xfrm rot="8915718">
          <a:off x="2149862" y="3091221"/>
          <a:ext cx="90476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0476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771325-DC90-4275-AE30-0F6AC8E069FA}">
      <dsp:nvSpPr>
        <dsp:cNvPr id="0" name=""/>
        <dsp:cNvSpPr/>
      </dsp:nvSpPr>
      <dsp:spPr>
        <a:xfrm>
          <a:off x="456155" y="3326947"/>
          <a:ext cx="2074947" cy="8821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Cost Optimization</a:t>
          </a:r>
        </a:p>
      </dsp:txBody>
      <dsp:txXfrm>
        <a:off x="499220" y="3370012"/>
        <a:ext cx="1988817" cy="79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0A77C-F259-4EAD-8ED9-C1DD451B32EC}">
      <dsp:nvSpPr>
        <dsp:cNvPr id="0" name=""/>
        <dsp:cNvSpPr/>
      </dsp:nvSpPr>
      <dsp:spPr>
        <a:xfrm>
          <a:off x="2540" y="2035642"/>
          <a:ext cx="2476500" cy="8642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Chatbot NLP engines contain advanced machine learning algorithms to identify the user's intent and further matches them to the list of available actions the chatbot supports</a:t>
          </a:r>
          <a:endParaRPr lang="en-IN" sz="1100" b="1" kern="1200" dirty="0"/>
        </a:p>
      </dsp:txBody>
      <dsp:txXfrm>
        <a:off x="2540" y="2035642"/>
        <a:ext cx="2476500" cy="864262"/>
      </dsp:txXfrm>
    </dsp:sp>
    <dsp:sp modelId="{1E4F4D93-23B4-478D-850C-D2710ED4D967}">
      <dsp:nvSpPr>
        <dsp:cNvPr id="0" name=""/>
        <dsp:cNvSpPr/>
      </dsp:nvSpPr>
      <dsp:spPr>
        <a:xfrm>
          <a:off x="2540" y="2899904"/>
          <a:ext cx="2476500" cy="4831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64BFE-C858-49FC-8F47-E78900F128C8}">
      <dsp:nvSpPr>
        <dsp:cNvPr id="0" name=""/>
        <dsp:cNvSpPr/>
      </dsp:nvSpPr>
      <dsp:spPr>
        <a:xfrm>
          <a:off x="2825750" y="2035642"/>
          <a:ext cx="2476500" cy="8642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NLP is an applied artificial intelligence (AI) program that helps your chatbot analyze and understand the natural human language communicated with your customers</a:t>
          </a:r>
          <a:endParaRPr lang="en-IN" sz="1100" b="1" kern="1200" dirty="0"/>
        </a:p>
      </dsp:txBody>
      <dsp:txXfrm>
        <a:off x="2825750" y="2035642"/>
        <a:ext cx="2476500" cy="864262"/>
      </dsp:txXfrm>
    </dsp:sp>
    <dsp:sp modelId="{3E65D978-C8CC-4041-95CD-3747EC0B63E0}">
      <dsp:nvSpPr>
        <dsp:cNvPr id="0" name=""/>
        <dsp:cNvSpPr/>
      </dsp:nvSpPr>
      <dsp:spPr>
        <a:xfrm>
          <a:off x="2825750" y="2899904"/>
          <a:ext cx="2476500" cy="4831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0AAE7-9CDE-47FD-A601-BF7AE7EDC9AA}">
      <dsp:nvSpPr>
        <dsp:cNvPr id="0" name=""/>
        <dsp:cNvSpPr/>
      </dsp:nvSpPr>
      <dsp:spPr>
        <a:xfrm>
          <a:off x="5648960" y="2035642"/>
          <a:ext cx="2476500" cy="8642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These AI-powered chatbots use a branch of AI called natural language processing (NLP) to provide a better user experience.</a:t>
          </a:r>
          <a:endParaRPr lang="en-IN" sz="1100" b="1" kern="1200" dirty="0"/>
        </a:p>
      </dsp:txBody>
      <dsp:txXfrm>
        <a:off x="5648960" y="2035642"/>
        <a:ext cx="2476500" cy="864262"/>
      </dsp:txXfrm>
    </dsp:sp>
    <dsp:sp modelId="{2DD42796-6F27-4DD4-BB69-E5C1307EBDF6}">
      <dsp:nvSpPr>
        <dsp:cNvPr id="0" name=""/>
        <dsp:cNvSpPr/>
      </dsp:nvSpPr>
      <dsp:spPr>
        <a:xfrm>
          <a:off x="5648960" y="2899904"/>
          <a:ext cx="2476500" cy="4831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9BCE7-2222-4858-A395-643C3F1C3F2C}">
      <dsp:nvSpPr>
        <dsp:cNvPr id="0" name=""/>
        <dsp:cNvSpPr/>
      </dsp:nvSpPr>
      <dsp:spPr>
        <a:xfrm>
          <a:off x="2796993" y="1548435"/>
          <a:ext cx="1968129" cy="170251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Python Library that use in project</a:t>
          </a:r>
        </a:p>
      </dsp:txBody>
      <dsp:txXfrm>
        <a:off x="3123140" y="1830565"/>
        <a:ext cx="1315835" cy="1138251"/>
      </dsp:txXfrm>
    </dsp:sp>
    <dsp:sp modelId="{122959A5-8837-4908-AAC6-B8367E586646}">
      <dsp:nvSpPr>
        <dsp:cNvPr id="0" name=""/>
        <dsp:cNvSpPr/>
      </dsp:nvSpPr>
      <dsp:spPr>
        <a:xfrm>
          <a:off x="4029420" y="733899"/>
          <a:ext cx="742569" cy="63982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32D179-9B69-4890-8F24-66EE668CC1C2}">
      <dsp:nvSpPr>
        <dsp:cNvPr id="0" name=""/>
        <dsp:cNvSpPr/>
      </dsp:nvSpPr>
      <dsp:spPr>
        <a:xfrm>
          <a:off x="2978286" y="0"/>
          <a:ext cx="1612867" cy="139532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Beautiful Soap</a:t>
          </a:r>
        </a:p>
      </dsp:txBody>
      <dsp:txXfrm>
        <a:off x="3245573" y="231234"/>
        <a:ext cx="1078293" cy="932852"/>
      </dsp:txXfrm>
    </dsp:sp>
    <dsp:sp modelId="{74AE84A9-1B83-4F44-A571-8E533B625EB3}">
      <dsp:nvSpPr>
        <dsp:cNvPr id="0" name=""/>
        <dsp:cNvSpPr/>
      </dsp:nvSpPr>
      <dsp:spPr>
        <a:xfrm>
          <a:off x="4896056" y="1930024"/>
          <a:ext cx="742569" cy="63982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867849-3299-4A8E-BB44-F4D51536EDCA}">
      <dsp:nvSpPr>
        <dsp:cNvPr id="0" name=""/>
        <dsp:cNvSpPr/>
      </dsp:nvSpPr>
      <dsp:spPr>
        <a:xfrm>
          <a:off x="4457473" y="858215"/>
          <a:ext cx="1612867" cy="139532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Flask</a:t>
          </a:r>
        </a:p>
      </dsp:txBody>
      <dsp:txXfrm>
        <a:off x="4724760" y="1089449"/>
        <a:ext cx="1078293" cy="932852"/>
      </dsp:txXfrm>
    </dsp:sp>
    <dsp:sp modelId="{41D4A573-A2A5-478F-B128-DB199649EE4E}">
      <dsp:nvSpPr>
        <dsp:cNvPr id="0" name=""/>
        <dsp:cNvSpPr/>
      </dsp:nvSpPr>
      <dsp:spPr>
        <a:xfrm>
          <a:off x="4294035" y="3280226"/>
          <a:ext cx="742569" cy="63982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DCA030-94A2-4E76-98B5-FE6816B28157}">
      <dsp:nvSpPr>
        <dsp:cNvPr id="0" name=""/>
        <dsp:cNvSpPr/>
      </dsp:nvSpPr>
      <dsp:spPr>
        <a:xfrm>
          <a:off x="4457473" y="2545367"/>
          <a:ext cx="1612867" cy="139532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 err="1"/>
            <a:t>ChatterBot</a:t>
          </a:r>
          <a:endParaRPr lang="en-IN" sz="1800" kern="1200" dirty="0"/>
        </a:p>
      </dsp:txBody>
      <dsp:txXfrm>
        <a:off x="4724760" y="2776601"/>
        <a:ext cx="1078293" cy="932852"/>
      </dsp:txXfrm>
    </dsp:sp>
    <dsp:sp modelId="{ED0AD1E4-AA53-4D08-8109-F519AFF6F931}">
      <dsp:nvSpPr>
        <dsp:cNvPr id="0" name=""/>
        <dsp:cNvSpPr/>
      </dsp:nvSpPr>
      <dsp:spPr>
        <a:xfrm>
          <a:off x="2800655" y="3420382"/>
          <a:ext cx="742569" cy="63982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E29835-4136-4D11-B9CC-48419D2670DB}">
      <dsp:nvSpPr>
        <dsp:cNvPr id="0" name=""/>
        <dsp:cNvSpPr/>
      </dsp:nvSpPr>
      <dsp:spPr>
        <a:xfrm>
          <a:off x="2978286" y="3404542"/>
          <a:ext cx="1612867" cy="139532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Request</a:t>
          </a:r>
        </a:p>
      </dsp:txBody>
      <dsp:txXfrm>
        <a:off x="3245573" y="3635776"/>
        <a:ext cx="1078293" cy="932852"/>
      </dsp:txXfrm>
    </dsp:sp>
    <dsp:sp modelId="{FA870BAD-D7AC-4BA2-9388-9FF98559FD38}">
      <dsp:nvSpPr>
        <dsp:cNvPr id="0" name=""/>
        <dsp:cNvSpPr/>
      </dsp:nvSpPr>
      <dsp:spPr>
        <a:xfrm>
          <a:off x="1492232" y="2546327"/>
          <a:ext cx="1612867" cy="139532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NLTK</a:t>
          </a:r>
        </a:p>
      </dsp:txBody>
      <dsp:txXfrm>
        <a:off x="1759519" y="2777561"/>
        <a:ext cx="1078293" cy="9328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0A3C3-FA8F-4419-B3A1-C35271FA6EB5}">
      <dsp:nvSpPr>
        <dsp:cNvPr id="0" name=""/>
        <dsp:cNvSpPr/>
      </dsp:nvSpPr>
      <dsp:spPr>
        <a:xfrm>
          <a:off x="1313381" y="921480"/>
          <a:ext cx="1171241" cy="101317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Python Flask</a:t>
          </a:r>
        </a:p>
      </dsp:txBody>
      <dsp:txXfrm>
        <a:off x="1507472" y="1089377"/>
        <a:ext cx="783059" cy="677377"/>
      </dsp:txXfrm>
    </dsp:sp>
    <dsp:sp modelId="{EBB6170E-90FC-4956-894D-179295EC2646}">
      <dsp:nvSpPr>
        <dsp:cNvPr id="0" name=""/>
        <dsp:cNvSpPr/>
      </dsp:nvSpPr>
      <dsp:spPr>
        <a:xfrm>
          <a:off x="2046803" y="436746"/>
          <a:ext cx="441906" cy="380760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EF4372-F067-4DBF-80CB-85CF321E0E14}">
      <dsp:nvSpPr>
        <dsp:cNvPr id="0" name=""/>
        <dsp:cNvSpPr/>
      </dsp:nvSpPr>
      <dsp:spPr>
        <a:xfrm>
          <a:off x="1421269" y="0"/>
          <a:ext cx="959824" cy="830360"/>
        </a:xfrm>
        <a:prstGeom prst="hexagon">
          <a:avLst>
            <a:gd name="adj" fmla="val 28570"/>
            <a:gd name="vf" fmla="val 115470"/>
          </a:avLst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.</a:t>
          </a:r>
        </a:p>
      </dsp:txBody>
      <dsp:txXfrm>
        <a:off x="1580332" y="137608"/>
        <a:ext cx="641698" cy="555144"/>
      </dsp:txXfrm>
    </dsp:sp>
    <dsp:sp modelId="{F71AE263-DB0F-49F8-A102-372CF3349D3C}">
      <dsp:nvSpPr>
        <dsp:cNvPr id="0" name=""/>
        <dsp:cNvSpPr/>
      </dsp:nvSpPr>
      <dsp:spPr>
        <a:xfrm>
          <a:off x="2562542" y="1148565"/>
          <a:ext cx="441906" cy="380760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818F42-0888-4B5E-9C5B-8A8F1D067513}">
      <dsp:nvSpPr>
        <dsp:cNvPr id="0" name=""/>
        <dsp:cNvSpPr/>
      </dsp:nvSpPr>
      <dsp:spPr>
        <a:xfrm>
          <a:off x="2301539" y="510727"/>
          <a:ext cx="959824" cy="830360"/>
        </a:xfrm>
        <a:prstGeom prst="hexagon">
          <a:avLst>
            <a:gd name="adj" fmla="val 28570"/>
            <a:gd name="vf" fmla="val 11547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.</a:t>
          </a:r>
        </a:p>
      </dsp:txBody>
      <dsp:txXfrm>
        <a:off x="2460602" y="648335"/>
        <a:ext cx="641698" cy="555144"/>
      </dsp:txXfrm>
    </dsp:sp>
    <dsp:sp modelId="{B7F5F257-2CA3-4609-9301-29CCB236BCAB}">
      <dsp:nvSpPr>
        <dsp:cNvPr id="0" name=""/>
        <dsp:cNvSpPr/>
      </dsp:nvSpPr>
      <dsp:spPr>
        <a:xfrm>
          <a:off x="2204277" y="1952076"/>
          <a:ext cx="441906" cy="380760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B4D9D5-E1EC-4E28-89B3-4963641EC9DE}">
      <dsp:nvSpPr>
        <dsp:cNvPr id="0" name=""/>
        <dsp:cNvSpPr/>
      </dsp:nvSpPr>
      <dsp:spPr>
        <a:xfrm>
          <a:off x="2301539" y="1514758"/>
          <a:ext cx="959824" cy="830360"/>
        </a:xfrm>
        <a:prstGeom prst="hexagon">
          <a:avLst>
            <a:gd name="adj" fmla="val 28570"/>
            <a:gd name="vf" fmla="val 115470"/>
          </a:avLst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.</a:t>
          </a:r>
        </a:p>
      </dsp:txBody>
      <dsp:txXfrm>
        <a:off x="2460602" y="1652366"/>
        <a:ext cx="641698" cy="555144"/>
      </dsp:txXfrm>
    </dsp:sp>
    <dsp:sp modelId="{83A6878F-3AF0-49E9-83ED-0B3A1F33B5BA}">
      <dsp:nvSpPr>
        <dsp:cNvPr id="0" name=""/>
        <dsp:cNvSpPr/>
      </dsp:nvSpPr>
      <dsp:spPr>
        <a:xfrm>
          <a:off x="1315560" y="2035483"/>
          <a:ext cx="441906" cy="380760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D9AA29-0B14-4A1E-87FE-BBDD9DFE3A90}">
      <dsp:nvSpPr>
        <dsp:cNvPr id="0" name=""/>
        <dsp:cNvSpPr/>
      </dsp:nvSpPr>
      <dsp:spPr>
        <a:xfrm>
          <a:off x="1421269" y="2026057"/>
          <a:ext cx="959824" cy="830360"/>
        </a:xfrm>
        <a:prstGeom prst="hexagon">
          <a:avLst>
            <a:gd name="adj" fmla="val 28570"/>
            <a:gd name="vf" fmla="val 115470"/>
          </a:avLst>
        </a:prstGeom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.</a:t>
          </a:r>
        </a:p>
      </dsp:txBody>
      <dsp:txXfrm>
        <a:off x="1580332" y="2163665"/>
        <a:ext cx="641698" cy="555144"/>
      </dsp:txXfrm>
    </dsp:sp>
    <dsp:sp modelId="{E9F1D16C-2D77-4DD0-8D13-B7504E9C6E7D}">
      <dsp:nvSpPr>
        <dsp:cNvPr id="0" name=""/>
        <dsp:cNvSpPr/>
      </dsp:nvSpPr>
      <dsp:spPr>
        <a:xfrm>
          <a:off x="791376" y="1323949"/>
          <a:ext cx="441906" cy="380760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F06976-7D87-4EBC-9635-54356A6A498F}">
      <dsp:nvSpPr>
        <dsp:cNvPr id="0" name=""/>
        <dsp:cNvSpPr/>
      </dsp:nvSpPr>
      <dsp:spPr>
        <a:xfrm>
          <a:off x="536912" y="1515329"/>
          <a:ext cx="959824" cy="830360"/>
        </a:xfrm>
        <a:prstGeom prst="hexagon">
          <a:avLst>
            <a:gd name="adj" fmla="val 28570"/>
            <a:gd name="vf" fmla="val 115470"/>
          </a:avLst>
        </a:prstGeom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.</a:t>
          </a:r>
        </a:p>
      </dsp:txBody>
      <dsp:txXfrm>
        <a:off x="695975" y="1652937"/>
        <a:ext cx="641698" cy="555144"/>
      </dsp:txXfrm>
    </dsp:sp>
    <dsp:sp modelId="{658CA385-8ABC-4CAC-8EC1-4FB060B3325C}">
      <dsp:nvSpPr>
        <dsp:cNvPr id="0" name=""/>
        <dsp:cNvSpPr/>
      </dsp:nvSpPr>
      <dsp:spPr>
        <a:xfrm>
          <a:off x="536912" y="509584"/>
          <a:ext cx="959824" cy="830360"/>
        </a:xfrm>
        <a:prstGeom prst="hexagon">
          <a:avLst>
            <a:gd name="adj" fmla="val 28570"/>
            <a:gd name="vf" fmla="val 115470"/>
          </a:avLst>
        </a:prstGeom>
        <a:blipFill dpi="0" rotWithShape="0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.</a:t>
          </a:r>
        </a:p>
      </dsp:txBody>
      <dsp:txXfrm>
        <a:off x="695975" y="647192"/>
        <a:ext cx="641698" cy="5551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D3D4C-C25B-42E5-8BCE-05B90BF0450A}">
      <dsp:nvSpPr>
        <dsp:cNvPr id="0" name=""/>
        <dsp:cNvSpPr/>
      </dsp:nvSpPr>
      <dsp:spPr>
        <a:xfrm>
          <a:off x="0" y="30802"/>
          <a:ext cx="5446644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/>
            <a:t>Training with list data</a:t>
          </a:r>
        </a:p>
      </dsp:txBody>
      <dsp:txXfrm>
        <a:off x="39809" y="70611"/>
        <a:ext cx="5367026" cy="735872"/>
      </dsp:txXfrm>
    </dsp:sp>
    <dsp:sp modelId="{E6D7EBF4-B98A-4A11-AC8E-DCCC462AB8D0}">
      <dsp:nvSpPr>
        <dsp:cNvPr id="0" name=""/>
        <dsp:cNvSpPr/>
      </dsp:nvSpPr>
      <dsp:spPr>
        <a:xfrm>
          <a:off x="0" y="846292"/>
          <a:ext cx="5446644" cy="197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31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700" kern="1200" dirty="0"/>
            <a:t>For this training process, we will need to pass in a list of statement where the order of each statement is based on its placement in a given conversion.</a:t>
          </a:r>
        </a:p>
      </dsp:txBody>
      <dsp:txXfrm>
        <a:off x="0" y="846292"/>
        <a:ext cx="5446644" cy="1970640"/>
      </dsp:txXfrm>
    </dsp:sp>
    <dsp:sp modelId="{E4F15422-AF98-4450-9A87-9F8130AFA8B3}">
      <dsp:nvSpPr>
        <dsp:cNvPr id="0" name=""/>
        <dsp:cNvSpPr/>
      </dsp:nvSpPr>
      <dsp:spPr>
        <a:xfrm>
          <a:off x="0" y="2816932"/>
          <a:ext cx="5446644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/>
            <a:t>Training with corpus data</a:t>
          </a:r>
        </a:p>
      </dsp:txBody>
      <dsp:txXfrm>
        <a:off x="39809" y="2856741"/>
        <a:ext cx="5367026" cy="735872"/>
      </dsp:txXfrm>
    </dsp:sp>
    <dsp:sp modelId="{FA4A603E-9F67-4DE0-83DF-59DEA112EE39}">
      <dsp:nvSpPr>
        <dsp:cNvPr id="0" name=""/>
        <dsp:cNvSpPr/>
      </dsp:nvSpPr>
      <dsp:spPr>
        <a:xfrm>
          <a:off x="0" y="3632422"/>
          <a:ext cx="5446644" cy="1618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31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700" kern="1200" dirty="0"/>
            <a:t>Chatterbot comes with a corpus data and utility that makes it easy to quickly train your bot to communicate.</a:t>
          </a:r>
        </a:p>
      </dsp:txBody>
      <dsp:txXfrm>
        <a:off x="0" y="3632422"/>
        <a:ext cx="5446644" cy="1618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E76B6-B9C1-6F2A-AB60-6EC3328DB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0A584B-966A-B044-61A5-4EC4EFD77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CDF46-35FF-97EA-1AEB-D9661DAE3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45F93-E1AA-4DBF-8E2C-F5BD8762A4CE}" type="datetimeFigureOut">
              <a:rPr lang="en-IN" smtClean="0"/>
              <a:t>20-02-2023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7F67C-3F07-CE44-FFBE-58373FC4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033F4-9EE4-713E-5719-303CD459B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FD584-7C24-45ED-BC68-625CC9D04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793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F46A-A81C-81ED-1EBB-0547F2EF9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A38C7-82BA-683B-83DF-E0E08649FF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154B3-B337-FA12-16E9-E1D95BA55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45F93-E1AA-4DBF-8E2C-F5BD8762A4CE}" type="datetimeFigureOut">
              <a:rPr lang="en-IN" smtClean="0"/>
              <a:t>20-02-2023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714E6-FC17-9B23-3281-A656D6421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CCB1B-6D73-0F2D-B15E-291C17488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FD584-7C24-45ED-BC68-625CC9D04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40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3DAB71-A607-1ABB-DB9A-A7B5530942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C701C-FB25-F81E-DF74-624B000E5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2594A-246E-66C6-BEFB-3C4B5EF98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45F93-E1AA-4DBF-8E2C-F5BD8762A4CE}" type="datetimeFigureOut">
              <a:rPr lang="en-IN" smtClean="0"/>
              <a:t>20-02-2023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FFCA4-43D3-DB39-68DC-6D340E951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F184B-70BD-71CC-60E0-279AF45B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FD584-7C24-45ED-BC68-625CC9D04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558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FECE4-7A3F-DC73-A402-38EBB2548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00FFD-DE3C-4536-D9BB-E332F2EBC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5E68B-18FF-CDFF-07C6-F30301BEE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45F93-E1AA-4DBF-8E2C-F5BD8762A4CE}" type="datetimeFigureOut">
              <a:rPr lang="en-IN" smtClean="0"/>
              <a:t>20-02-2023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ECDB3-2888-2989-03FD-9EAB7B19D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31178-DE83-ABF9-9221-18D84457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FD584-7C24-45ED-BC68-625CC9D04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081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268D-4146-4C2D-AA06-9AC1A85C0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B0DC0-DD01-C29A-CE35-965179B03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33394-C3FC-E491-F216-54EDFE89B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45F93-E1AA-4DBF-8E2C-F5BD8762A4CE}" type="datetimeFigureOut">
              <a:rPr lang="en-IN" smtClean="0"/>
              <a:t>20-02-2023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897D7-E232-3B5B-4619-C5A986C01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41EE8-E559-6D85-2C80-98C918C05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FD584-7C24-45ED-BC68-625CC9D04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440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8098F-C435-564C-4DB0-9D08D8DA6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8DE77-3EF7-CFAD-1891-B23D3869C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ADEC29-02FA-A424-77BA-8303AB5B5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5566B-9237-ED18-DB4A-1572E0D84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45F93-E1AA-4DBF-8E2C-F5BD8762A4CE}" type="datetimeFigureOut">
              <a:rPr lang="en-IN" smtClean="0"/>
              <a:t>20-02-2023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896B3-A6D4-CE56-3A19-AF8B89976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6FD09-B2F0-6F08-8D8A-7B60C200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FD584-7C24-45ED-BC68-625CC9D04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217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A3F6-19F9-B458-8BD4-A411D90A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FE1A0-8ACD-3891-74AA-C169BBD33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320C9-2289-E4A3-1FA8-7CFB5EE19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5ADD0A-E7AA-622B-6931-B051062AEC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326B0A-10A8-2312-FEFE-1EDFCE12BF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6A5D05-9441-7EAB-0D2A-7A631DC2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45F93-E1AA-4DBF-8E2C-F5BD8762A4CE}" type="datetimeFigureOut">
              <a:rPr lang="en-IN" smtClean="0"/>
              <a:t>20-02-2023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5EFBCE-19BA-32CA-8878-2F2E8F3C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587494-F924-26F0-5FD0-5431A5A47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FD584-7C24-45ED-BC68-625CC9D04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491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1296C-7817-A1CF-023F-EFAE81E9B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9D28F-6A95-81D6-5778-BBD7A3D87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45F93-E1AA-4DBF-8E2C-F5BD8762A4CE}" type="datetimeFigureOut">
              <a:rPr lang="en-IN" smtClean="0"/>
              <a:t>20-02-2023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48302-AFF6-E09E-2278-F07EAA64F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C140F-8DCD-D81A-B921-40B978F48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FD584-7C24-45ED-BC68-625CC9D04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841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C01358-0C43-B4B6-6851-309EBA00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45F93-E1AA-4DBF-8E2C-F5BD8762A4CE}" type="datetimeFigureOut">
              <a:rPr lang="en-IN" smtClean="0"/>
              <a:t>20-02-2023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1BB12-B339-6100-BD9B-E3601F67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131F3-0EF9-5C0A-6976-E29904AE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FD584-7C24-45ED-BC68-625CC9D04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743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6B1-3F9E-F271-7FDE-FC62B8C8A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2A5D-D03E-308C-9514-34C410A7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8668F6-3674-DE0F-97FD-840B340C1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71432-B21B-B29A-7A17-D066DF61D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45F93-E1AA-4DBF-8E2C-F5BD8762A4CE}" type="datetimeFigureOut">
              <a:rPr lang="en-IN" smtClean="0"/>
              <a:t>20-02-2023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81A3A-4BC8-A6CC-67D5-B6C3870E1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EDEA2-23FD-AF33-CFCD-04FA544F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FD584-7C24-45ED-BC68-625CC9D04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495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80F1D-4BBB-58F0-42C8-2CAAE94A5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ACB9A4-EB34-40CB-F44F-F0D3F406EC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5858A-B1E3-28DD-8DB3-C3F59C860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8A00F-4CF5-69DB-272B-116E8058A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45F93-E1AA-4DBF-8E2C-F5BD8762A4CE}" type="datetimeFigureOut">
              <a:rPr lang="en-IN" smtClean="0"/>
              <a:t>20-02-2023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27678-EDBF-72A7-4E76-43A4AA20F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C545A-E2F8-1E65-6FBB-0CA900F83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FD584-7C24-45ED-BC68-625CC9D04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23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FFDA60-EC92-CE70-8D2A-EF4075115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43EB4-22FC-B6DB-746E-0CCEBE0BD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2F71D-C251-8ACE-6DE1-63E6A7C22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45F93-E1AA-4DBF-8E2C-F5BD8762A4CE}" type="datetimeFigureOut">
              <a:rPr lang="en-IN" smtClean="0"/>
              <a:t>20-02-2023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62D09-8757-8BFB-31A1-E0861C049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C93AD-6648-A022-19FC-2E9542332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FD584-7C24-45ED-BC68-625CC9D04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64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8.gif"/><Relationship Id="rId9" Type="http://schemas.microsoft.com/office/2007/relationships/diagramDrawing" Target="../diagrams/drawin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8.PNG"/><Relationship Id="rId9" Type="http://schemas.microsoft.com/office/2007/relationships/diagramDrawing" Target="../diagrams/drawin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422738-C69F-C12D-BE6B-99F586316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35" y="0"/>
            <a:ext cx="9884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39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18A85E-5DE0-85CE-689B-46B42491D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0188"/>
            <a:ext cx="9144000" cy="539638"/>
          </a:xfrm>
        </p:spPr>
        <p:txBody>
          <a:bodyPr/>
          <a:lstStyle/>
          <a:p>
            <a:r>
              <a:rPr lang="en-IN" sz="2400" b="1" dirty="0">
                <a:latin typeface="Segoe Script" panose="030B0504020000000003" pitchFamily="66" charset="0"/>
              </a:rPr>
              <a:t>Why I used Flask framework instead of Django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C9B5E-5B5D-3414-AAEB-CFF9F3DD3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133918"/>
            <a:ext cx="1276255" cy="5396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A77060-4FAA-FD73-1D90-2601C507AADE}"/>
              </a:ext>
            </a:extLst>
          </p:cNvPr>
          <p:cNvSpPr/>
          <p:nvPr/>
        </p:nvSpPr>
        <p:spPr>
          <a:xfrm>
            <a:off x="0" y="-12504"/>
            <a:ext cx="12192000" cy="15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1A0609-2D3B-A592-45BF-171B812C7267}"/>
              </a:ext>
            </a:extLst>
          </p:cNvPr>
          <p:cNvSpPr/>
          <p:nvPr/>
        </p:nvSpPr>
        <p:spPr>
          <a:xfrm>
            <a:off x="0" y="-12504"/>
            <a:ext cx="3798277" cy="1547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721A1A-C4F7-5F29-B4E3-70BFB0CC1C72}"/>
              </a:ext>
            </a:extLst>
          </p:cNvPr>
          <p:cNvSpPr/>
          <p:nvPr/>
        </p:nvSpPr>
        <p:spPr>
          <a:xfrm>
            <a:off x="8393723" y="-12504"/>
            <a:ext cx="3798277" cy="1547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498EEB-AC75-1254-D1E6-42467CBC2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017" y="1706665"/>
            <a:ext cx="5089471" cy="28628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78724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18A85E-5DE0-85CE-689B-46B42491D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2578" y="332354"/>
            <a:ext cx="9144000" cy="539638"/>
          </a:xfrm>
        </p:spPr>
        <p:txBody>
          <a:bodyPr/>
          <a:lstStyle/>
          <a:p>
            <a:r>
              <a:rPr lang="en-IN" sz="2400" b="1" dirty="0">
                <a:latin typeface="Segoe Script" panose="030B0504020000000003" pitchFamily="66" charset="0"/>
              </a:rPr>
              <a:t>What  is web scraping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C9B5E-5B5D-3414-AAEB-CFF9F3DD3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133918"/>
            <a:ext cx="1276255" cy="5396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A77060-4FAA-FD73-1D90-2601C507AADE}"/>
              </a:ext>
            </a:extLst>
          </p:cNvPr>
          <p:cNvSpPr/>
          <p:nvPr/>
        </p:nvSpPr>
        <p:spPr>
          <a:xfrm>
            <a:off x="0" y="-12504"/>
            <a:ext cx="12192000" cy="15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1A0609-2D3B-A592-45BF-171B812C7267}"/>
              </a:ext>
            </a:extLst>
          </p:cNvPr>
          <p:cNvSpPr/>
          <p:nvPr/>
        </p:nvSpPr>
        <p:spPr>
          <a:xfrm>
            <a:off x="0" y="-12504"/>
            <a:ext cx="3798277" cy="1547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721A1A-C4F7-5F29-B4E3-70BFB0CC1C72}"/>
              </a:ext>
            </a:extLst>
          </p:cNvPr>
          <p:cNvSpPr/>
          <p:nvPr/>
        </p:nvSpPr>
        <p:spPr>
          <a:xfrm>
            <a:off x="8393723" y="-12504"/>
            <a:ext cx="3798277" cy="1547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2F0A2-6EEB-238C-7CA5-A0E1CDF7D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87" y="2078262"/>
            <a:ext cx="3564834" cy="27014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CB44613-85E4-B5C9-95FE-EA74D59BC62B}"/>
              </a:ext>
            </a:extLst>
          </p:cNvPr>
          <p:cNvSpPr/>
          <p:nvPr/>
        </p:nvSpPr>
        <p:spPr>
          <a:xfrm>
            <a:off x="5583243" y="1460078"/>
            <a:ext cx="5084757" cy="4673840"/>
          </a:xfrm>
          <a:prstGeom prst="roundRect">
            <a:avLst>
              <a:gd name="adj" fmla="val 16074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IN" sz="2400" b="1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400" b="1" dirty="0">
                <a:solidFill>
                  <a:schemeClr val="tx1"/>
                </a:solidFill>
              </a:rPr>
              <a:t>Web scraping is the process of using bots to extract content and data from a website. Unlike screen scraping which is only copy the pixels displayed on screen, web scraping basically extract underlying HTML code and take all the data store in a database.</a:t>
            </a:r>
          </a:p>
          <a:p>
            <a:pPr algn="just">
              <a:lnSpc>
                <a:spcPct val="150000"/>
              </a:lnSpc>
            </a:pPr>
            <a:r>
              <a:rPr lang="en-IN" sz="1400" b="1" dirty="0">
                <a:solidFill>
                  <a:schemeClr val="tx1"/>
                </a:solidFill>
              </a:rPr>
              <a:t>       We use this concept in our project for extract the data or            resources that is not familiar with chatbot.</a:t>
            </a:r>
          </a:p>
        </p:txBody>
      </p:sp>
    </p:spTree>
    <p:extLst>
      <p:ext uri="{BB962C8B-B14F-4D97-AF65-F5344CB8AC3E}">
        <p14:creationId xmlns:p14="http://schemas.microsoft.com/office/powerpoint/2010/main" val="2890112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18A85E-5DE0-85CE-689B-46B42491D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813" y="439457"/>
            <a:ext cx="9144000" cy="539638"/>
          </a:xfrm>
        </p:spPr>
        <p:txBody>
          <a:bodyPr/>
          <a:lstStyle/>
          <a:p>
            <a:r>
              <a:rPr lang="en-IN" sz="2400" b="1" dirty="0">
                <a:latin typeface="Segoe Script" panose="030B0504020000000003" pitchFamily="66" charset="0"/>
              </a:rPr>
              <a:t>How training classes are works in our project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C9B5E-5B5D-3414-AAEB-CFF9F3DD3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133918"/>
            <a:ext cx="1276255" cy="5396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A77060-4FAA-FD73-1D90-2601C507AADE}"/>
              </a:ext>
            </a:extLst>
          </p:cNvPr>
          <p:cNvSpPr/>
          <p:nvPr/>
        </p:nvSpPr>
        <p:spPr>
          <a:xfrm>
            <a:off x="0" y="-12504"/>
            <a:ext cx="12192000" cy="15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1A0609-2D3B-A592-45BF-171B812C7267}"/>
              </a:ext>
            </a:extLst>
          </p:cNvPr>
          <p:cNvSpPr/>
          <p:nvPr/>
        </p:nvSpPr>
        <p:spPr>
          <a:xfrm>
            <a:off x="0" y="-12504"/>
            <a:ext cx="3798277" cy="1547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721A1A-C4F7-5F29-B4E3-70BFB0CC1C72}"/>
              </a:ext>
            </a:extLst>
          </p:cNvPr>
          <p:cNvSpPr/>
          <p:nvPr/>
        </p:nvSpPr>
        <p:spPr>
          <a:xfrm>
            <a:off x="8393723" y="-12504"/>
            <a:ext cx="3798277" cy="1547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58D05E-636B-8910-7C8C-F3AD1E147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078" y="1136578"/>
            <a:ext cx="2782177" cy="27736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FCD6B3-68B5-BDED-CE1B-FA1C7A8D9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45" y="4067755"/>
            <a:ext cx="2605801" cy="2605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F288042-3497-9408-BB6A-668E39837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6197169"/>
              </p:ext>
            </p:extLst>
          </p:nvPr>
        </p:nvGraphicFramePr>
        <p:xfrm>
          <a:off x="3379304" y="1136577"/>
          <a:ext cx="5446644" cy="5281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8936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18A85E-5DE0-85CE-689B-46B42491D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3440"/>
            <a:ext cx="9144000" cy="539638"/>
          </a:xfrm>
        </p:spPr>
        <p:txBody>
          <a:bodyPr/>
          <a:lstStyle/>
          <a:p>
            <a:r>
              <a:rPr lang="en-IN" sz="2400" b="1" dirty="0">
                <a:latin typeface="Segoe Script" panose="030B0504020000000003" pitchFamily="66" charset="0"/>
              </a:rPr>
              <a:t>What challenges I faced while build this project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C9B5E-5B5D-3414-AAEB-CFF9F3DD3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133918"/>
            <a:ext cx="1276255" cy="5396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A77060-4FAA-FD73-1D90-2601C507AADE}"/>
              </a:ext>
            </a:extLst>
          </p:cNvPr>
          <p:cNvSpPr/>
          <p:nvPr/>
        </p:nvSpPr>
        <p:spPr>
          <a:xfrm>
            <a:off x="0" y="-12504"/>
            <a:ext cx="12192000" cy="15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1A0609-2D3B-A592-45BF-171B812C7267}"/>
              </a:ext>
            </a:extLst>
          </p:cNvPr>
          <p:cNvSpPr/>
          <p:nvPr/>
        </p:nvSpPr>
        <p:spPr>
          <a:xfrm>
            <a:off x="0" y="-12504"/>
            <a:ext cx="3798277" cy="1547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721A1A-C4F7-5F29-B4E3-70BFB0CC1C72}"/>
              </a:ext>
            </a:extLst>
          </p:cNvPr>
          <p:cNvSpPr/>
          <p:nvPr/>
        </p:nvSpPr>
        <p:spPr>
          <a:xfrm>
            <a:off x="8393723" y="-12504"/>
            <a:ext cx="3798277" cy="1547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E81033-C514-CB0A-CC0E-C0C9CD3DB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876" y="1550504"/>
            <a:ext cx="5072639" cy="338091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725493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B5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18A85E-5DE0-85CE-689B-46B42491D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3440"/>
            <a:ext cx="9144000" cy="539638"/>
          </a:xfrm>
        </p:spPr>
        <p:txBody>
          <a:bodyPr/>
          <a:lstStyle/>
          <a:p>
            <a:r>
              <a:rPr lang="en-IN" sz="2400" b="1" dirty="0">
                <a:latin typeface="Segoe Script" panose="030B0504020000000003" pitchFamily="66" charset="0"/>
              </a:rPr>
              <a:t>What I learn to build this project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C9B5E-5B5D-3414-AAEB-CFF9F3DD3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133918"/>
            <a:ext cx="1276255" cy="5396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A77060-4FAA-FD73-1D90-2601C507AADE}"/>
              </a:ext>
            </a:extLst>
          </p:cNvPr>
          <p:cNvSpPr/>
          <p:nvPr/>
        </p:nvSpPr>
        <p:spPr>
          <a:xfrm>
            <a:off x="0" y="-12504"/>
            <a:ext cx="12192000" cy="15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1A0609-2D3B-A592-45BF-171B812C7267}"/>
              </a:ext>
            </a:extLst>
          </p:cNvPr>
          <p:cNvSpPr/>
          <p:nvPr/>
        </p:nvSpPr>
        <p:spPr>
          <a:xfrm>
            <a:off x="0" y="-12504"/>
            <a:ext cx="3798277" cy="1547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721A1A-C4F7-5F29-B4E3-70BFB0CC1C72}"/>
              </a:ext>
            </a:extLst>
          </p:cNvPr>
          <p:cNvSpPr/>
          <p:nvPr/>
        </p:nvSpPr>
        <p:spPr>
          <a:xfrm>
            <a:off x="8393723" y="-12504"/>
            <a:ext cx="3798277" cy="1547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67C9E6-B86B-FBB3-69CF-E5AD38938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59" y="1919909"/>
            <a:ext cx="6295064" cy="3018181"/>
          </a:xfrm>
          <a:prstGeom prst="rect">
            <a:avLst/>
          </a:prstGeom>
          <a:solidFill>
            <a:srgbClr val="FF0000"/>
          </a:solidFill>
          <a:ln>
            <a:solidFill>
              <a:srgbClr val="86B59F"/>
            </a:solidFill>
          </a:ln>
        </p:spPr>
      </p:pic>
    </p:spTree>
    <p:extLst>
      <p:ext uri="{BB962C8B-B14F-4D97-AF65-F5344CB8AC3E}">
        <p14:creationId xmlns:p14="http://schemas.microsoft.com/office/powerpoint/2010/main" val="2992268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18A85E-5DE0-85CE-689B-46B42491D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6920" y="3905818"/>
            <a:ext cx="3169207" cy="1110410"/>
          </a:xfrm>
        </p:spPr>
        <p:txBody>
          <a:bodyPr>
            <a:normAutofit/>
          </a:bodyPr>
          <a:lstStyle/>
          <a:p>
            <a:r>
              <a:rPr lang="en-IN" dirty="0">
                <a:latin typeface="Haettenschweiler" panose="020B0706040902060204" pitchFamily="34" charset="0"/>
              </a:rPr>
              <a:t>Follow Me on Twitter</a:t>
            </a:r>
          </a:p>
          <a:p>
            <a:r>
              <a:rPr lang="en-IN" dirty="0">
                <a:latin typeface="Haettenschweiler" panose="020B0706040902060204" pitchFamily="34" charset="0"/>
              </a:rPr>
              <a:t>@ADITYA90546170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C9B5E-5B5D-3414-AAEB-CFF9F3DD3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133918"/>
            <a:ext cx="1276255" cy="539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8042E9-6FFB-0E8D-F750-9F64DB7A1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2" y="1367633"/>
            <a:ext cx="4335797" cy="3378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C90895-69F7-E199-BA7A-3B8F8C80C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559" y="792919"/>
            <a:ext cx="5499441" cy="42765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2BB546-1562-02DB-4A8D-1113A13C78D5}"/>
              </a:ext>
            </a:extLst>
          </p:cNvPr>
          <p:cNvSpPr/>
          <p:nvPr/>
        </p:nvSpPr>
        <p:spPr>
          <a:xfrm>
            <a:off x="0" y="-12504"/>
            <a:ext cx="12192000" cy="15474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1C92EA-0CA6-3636-49B3-FB20BEA34DB9}"/>
              </a:ext>
            </a:extLst>
          </p:cNvPr>
          <p:cNvSpPr/>
          <p:nvPr/>
        </p:nvSpPr>
        <p:spPr>
          <a:xfrm>
            <a:off x="1" y="-10801"/>
            <a:ext cx="4081670" cy="15304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59F8EF-93CE-CE98-7848-30E90979AEF5}"/>
              </a:ext>
            </a:extLst>
          </p:cNvPr>
          <p:cNvSpPr/>
          <p:nvPr/>
        </p:nvSpPr>
        <p:spPr>
          <a:xfrm>
            <a:off x="8136920" y="-12373"/>
            <a:ext cx="4055080" cy="153041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366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18A85E-5DE0-85CE-689B-46B42491D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434" y="446646"/>
            <a:ext cx="9144000" cy="6256609"/>
          </a:xfrm>
        </p:spPr>
        <p:txBody>
          <a:bodyPr>
            <a:normAutofit lnSpcReduction="10000"/>
          </a:bodyPr>
          <a:lstStyle/>
          <a:p>
            <a:r>
              <a:rPr lang="en-IN" sz="4000" b="1" dirty="0">
                <a:latin typeface="Segoe Script" panose="030B0504020000000003" pitchFamily="66" charset="0"/>
              </a:rPr>
              <a:t>Agenda</a:t>
            </a:r>
            <a:endParaRPr lang="en-IN" sz="1600" b="1" dirty="0">
              <a:latin typeface="Segoe Script" panose="030B0504020000000003" pitchFamily="66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latin typeface="Segoe Script" panose="030B0504020000000003" pitchFamily="66" charset="0"/>
              </a:rPr>
              <a:t>Introduction about the project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latin typeface="Segoe Script" panose="030B0504020000000003" pitchFamily="66" charset="0"/>
              </a:rPr>
              <a:t>Why I build this project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latin typeface="Segoe Script" panose="030B0504020000000003" pitchFamily="66" charset="0"/>
              </a:rPr>
              <a:t>How this project works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latin typeface="Segoe Script" panose="030B0504020000000003" pitchFamily="66" charset="0"/>
              </a:rPr>
              <a:t>What type of machine learning model that use in our project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latin typeface="Segoe Script" panose="030B0504020000000003" pitchFamily="66" charset="0"/>
              </a:rPr>
              <a:t>Discuss about the python libraries that use in our project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latin typeface="Segoe Script" panose="030B0504020000000003" pitchFamily="66" charset="0"/>
              </a:rPr>
              <a:t>What is SQLite3 database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latin typeface="Segoe Script" panose="030B0504020000000003" pitchFamily="66" charset="0"/>
              </a:rPr>
              <a:t>What is python Flask framework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latin typeface="Segoe Script" panose="030B0504020000000003" pitchFamily="66" charset="0"/>
              </a:rPr>
              <a:t>Why I used Flask framework instead of Django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latin typeface="Segoe Script" panose="030B0504020000000003" pitchFamily="66" charset="0"/>
              </a:rPr>
              <a:t>What  is web scraping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latin typeface="Segoe Script" panose="030B0504020000000003" pitchFamily="66" charset="0"/>
              </a:rPr>
              <a:t>How training classes are works in our project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latin typeface="Segoe Script" panose="030B0504020000000003" pitchFamily="66" charset="0"/>
              </a:rPr>
              <a:t>What I learn to build this project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latin typeface="Segoe Script" panose="030B0504020000000003" pitchFamily="66" charset="0"/>
              </a:rPr>
              <a:t>What challenges I faced while build this project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1600" b="1" dirty="0">
              <a:latin typeface="Segoe Script" panose="030B0504020000000003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C9B5E-5B5D-3414-AAEB-CFF9F3DD3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133918"/>
            <a:ext cx="1276255" cy="5396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A77060-4FAA-FD73-1D90-2601C507AADE}"/>
              </a:ext>
            </a:extLst>
          </p:cNvPr>
          <p:cNvSpPr/>
          <p:nvPr/>
        </p:nvSpPr>
        <p:spPr>
          <a:xfrm>
            <a:off x="0" y="-12504"/>
            <a:ext cx="12192000" cy="15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1A0609-2D3B-A592-45BF-171B812C7267}"/>
              </a:ext>
            </a:extLst>
          </p:cNvPr>
          <p:cNvSpPr/>
          <p:nvPr/>
        </p:nvSpPr>
        <p:spPr>
          <a:xfrm>
            <a:off x="0" y="-12504"/>
            <a:ext cx="3798277" cy="1547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721A1A-C4F7-5F29-B4E3-70BFB0CC1C72}"/>
              </a:ext>
            </a:extLst>
          </p:cNvPr>
          <p:cNvSpPr/>
          <p:nvPr/>
        </p:nvSpPr>
        <p:spPr>
          <a:xfrm>
            <a:off x="8393723" y="-12504"/>
            <a:ext cx="3798277" cy="1547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3A2E6D-7E6E-4017-C869-CA40A5727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696" y="469545"/>
            <a:ext cx="4743870" cy="3890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56238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18A85E-5DE0-85CE-689B-46B42491D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466"/>
            <a:ext cx="9144000" cy="633969"/>
          </a:xfrm>
        </p:spPr>
        <p:txBody>
          <a:bodyPr/>
          <a:lstStyle/>
          <a:p>
            <a:r>
              <a:rPr lang="en-IN" sz="2400" b="1" dirty="0">
                <a:latin typeface="Segoe Script" panose="030B0504020000000003" pitchFamily="66" charset="0"/>
              </a:rPr>
              <a:t>Introduction about the project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C9B5E-5B5D-3414-AAEB-CFF9F3DD3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133918"/>
            <a:ext cx="1276255" cy="5396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A77060-4FAA-FD73-1D90-2601C507AADE}"/>
              </a:ext>
            </a:extLst>
          </p:cNvPr>
          <p:cNvSpPr/>
          <p:nvPr/>
        </p:nvSpPr>
        <p:spPr>
          <a:xfrm>
            <a:off x="0" y="-12504"/>
            <a:ext cx="12192000" cy="15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1A0609-2D3B-A592-45BF-171B812C7267}"/>
              </a:ext>
            </a:extLst>
          </p:cNvPr>
          <p:cNvSpPr/>
          <p:nvPr/>
        </p:nvSpPr>
        <p:spPr>
          <a:xfrm>
            <a:off x="0" y="-12504"/>
            <a:ext cx="3798277" cy="1547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721A1A-C4F7-5F29-B4E3-70BFB0CC1C72}"/>
              </a:ext>
            </a:extLst>
          </p:cNvPr>
          <p:cNvSpPr/>
          <p:nvPr/>
        </p:nvSpPr>
        <p:spPr>
          <a:xfrm>
            <a:off x="8393723" y="-12504"/>
            <a:ext cx="3798277" cy="1547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04E967-2CE1-AF03-86EB-30842BD48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662" y="1876305"/>
            <a:ext cx="4847915" cy="3105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6F5EAA-B929-FA07-EF23-3DEE554632A0}"/>
              </a:ext>
            </a:extLst>
          </p:cNvPr>
          <p:cNvSpPr/>
          <p:nvPr/>
        </p:nvSpPr>
        <p:spPr>
          <a:xfrm>
            <a:off x="247745" y="5346322"/>
            <a:ext cx="8600661" cy="1327234"/>
          </a:xfrm>
          <a:prstGeom prst="rect">
            <a:avLst/>
          </a:prstGeom>
          <a:solidFill>
            <a:srgbClr val="ECE9EC"/>
          </a:solidFill>
          <a:ln>
            <a:solidFill>
              <a:srgbClr val="ECE9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tx1"/>
                </a:solidFill>
              </a:rPr>
              <a:t>Repo link:</a:t>
            </a: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tx1"/>
                </a:solidFill>
              </a:rPr>
              <a:t>https://github.com/ADITYADAS1999/MLH-Project_Repo-Major-League-Hacking-</a:t>
            </a:r>
          </a:p>
        </p:txBody>
      </p:sp>
    </p:spTree>
    <p:extLst>
      <p:ext uri="{BB962C8B-B14F-4D97-AF65-F5344CB8AC3E}">
        <p14:creationId xmlns:p14="http://schemas.microsoft.com/office/powerpoint/2010/main" val="204500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18A85E-5DE0-85CE-689B-46B42491D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9214"/>
            <a:ext cx="9144000" cy="539638"/>
          </a:xfrm>
        </p:spPr>
        <p:txBody>
          <a:bodyPr/>
          <a:lstStyle/>
          <a:p>
            <a:r>
              <a:rPr lang="en-IN" sz="2400" b="1" dirty="0">
                <a:latin typeface="Segoe Script" panose="030B0504020000000003" pitchFamily="66" charset="0"/>
              </a:rPr>
              <a:t>Why I build this project 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C9B5E-5B5D-3414-AAEB-CFF9F3DD3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133918"/>
            <a:ext cx="1276255" cy="5396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A77060-4FAA-FD73-1D90-2601C507AADE}"/>
              </a:ext>
            </a:extLst>
          </p:cNvPr>
          <p:cNvSpPr/>
          <p:nvPr/>
        </p:nvSpPr>
        <p:spPr>
          <a:xfrm>
            <a:off x="0" y="-12504"/>
            <a:ext cx="12192000" cy="15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1A0609-2D3B-A592-45BF-171B812C7267}"/>
              </a:ext>
            </a:extLst>
          </p:cNvPr>
          <p:cNvSpPr/>
          <p:nvPr/>
        </p:nvSpPr>
        <p:spPr>
          <a:xfrm>
            <a:off x="0" y="-12504"/>
            <a:ext cx="3798277" cy="1547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721A1A-C4F7-5F29-B4E3-70BFB0CC1C72}"/>
              </a:ext>
            </a:extLst>
          </p:cNvPr>
          <p:cNvSpPr/>
          <p:nvPr/>
        </p:nvSpPr>
        <p:spPr>
          <a:xfrm>
            <a:off x="8393723" y="-12504"/>
            <a:ext cx="3798277" cy="1547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1968217-AB71-DFBF-1687-058D841B94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693136"/>
              </p:ext>
            </p:extLst>
          </p:nvPr>
        </p:nvGraphicFramePr>
        <p:xfrm>
          <a:off x="2458278" y="1355826"/>
          <a:ext cx="7275443" cy="4389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2143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18A85E-5DE0-85CE-689B-46B42491D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326" y="458546"/>
            <a:ext cx="9144000" cy="539638"/>
          </a:xfrm>
        </p:spPr>
        <p:txBody>
          <a:bodyPr/>
          <a:lstStyle/>
          <a:p>
            <a:r>
              <a:rPr lang="en-IN" sz="2400" b="1" dirty="0">
                <a:latin typeface="Segoe Script" panose="030B0504020000000003" pitchFamily="66" charset="0"/>
              </a:rPr>
              <a:t>How this project works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C9B5E-5B5D-3414-AAEB-CFF9F3DD3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133918"/>
            <a:ext cx="1276255" cy="5396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A77060-4FAA-FD73-1D90-2601C507AADE}"/>
              </a:ext>
            </a:extLst>
          </p:cNvPr>
          <p:cNvSpPr/>
          <p:nvPr/>
        </p:nvSpPr>
        <p:spPr>
          <a:xfrm>
            <a:off x="0" y="-12504"/>
            <a:ext cx="12192000" cy="15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1A0609-2D3B-A592-45BF-171B812C7267}"/>
              </a:ext>
            </a:extLst>
          </p:cNvPr>
          <p:cNvSpPr/>
          <p:nvPr/>
        </p:nvSpPr>
        <p:spPr>
          <a:xfrm>
            <a:off x="0" y="-12504"/>
            <a:ext cx="3798277" cy="1547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721A1A-C4F7-5F29-B4E3-70BFB0CC1C72}"/>
              </a:ext>
            </a:extLst>
          </p:cNvPr>
          <p:cNvSpPr/>
          <p:nvPr/>
        </p:nvSpPr>
        <p:spPr>
          <a:xfrm>
            <a:off x="8393723" y="-12504"/>
            <a:ext cx="3798277" cy="1547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08CA3F-3099-E270-DCAF-BC6159638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59" y="1621967"/>
            <a:ext cx="4042964" cy="3032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53013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18A85E-5DE0-85CE-689B-46B42491D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9083" y="426205"/>
            <a:ext cx="9144000" cy="539638"/>
          </a:xfrm>
        </p:spPr>
        <p:txBody>
          <a:bodyPr>
            <a:normAutofit fontScale="85000" lnSpcReduction="10000"/>
          </a:bodyPr>
          <a:lstStyle/>
          <a:p>
            <a:r>
              <a:rPr lang="en-IN" sz="2400" b="1" dirty="0">
                <a:latin typeface="Segoe Script" panose="030B0504020000000003" pitchFamily="66" charset="0"/>
              </a:rPr>
              <a:t>What type of machine learning model that use in our project 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C9B5E-5B5D-3414-AAEB-CFF9F3DD3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133918"/>
            <a:ext cx="1276255" cy="5396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A77060-4FAA-FD73-1D90-2601C507AADE}"/>
              </a:ext>
            </a:extLst>
          </p:cNvPr>
          <p:cNvSpPr/>
          <p:nvPr/>
        </p:nvSpPr>
        <p:spPr>
          <a:xfrm>
            <a:off x="0" y="-12504"/>
            <a:ext cx="12192000" cy="15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1A0609-2D3B-A592-45BF-171B812C7267}"/>
              </a:ext>
            </a:extLst>
          </p:cNvPr>
          <p:cNvSpPr/>
          <p:nvPr/>
        </p:nvSpPr>
        <p:spPr>
          <a:xfrm>
            <a:off x="0" y="-12504"/>
            <a:ext cx="3798277" cy="1547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721A1A-C4F7-5F29-B4E3-70BFB0CC1C72}"/>
              </a:ext>
            </a:extLst>
          </p:cNvPr>
          <p:cNvSpPr/>
          <p:nvPr/>
        </p:nvSpPr>
        <p:spPr>
          <a:xfrm>
            <a:off x="8393723" y="-12504"/>
            <a:ext cx="3798277" cy="1547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00544BC-AB33-600E-B0EB-AF7834461D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421792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794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18A85E-5DE0-85CE-689B-46B42491D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409" y="492467"/>
            <a:ext cx="10031692" cy="384894"/>
          </a:xfrm>
        </p:spPr>
        <p:txBody>
          <a:bodyPr>
            <a:normAutofit lnSpcReduction="10000"/>
          </a:bodyPr>
          <a:lstStyle/>
          <a:p>
            <a:r>
              <a:rPr lang="en-IN" sz="2400" b="1" dirty="0">
                <a:latin typeface="Segoe Script" panose="030B0504020000000003" pitchFamily="66" charset="0"/>
              </a:rPr>
              <a:t>Discuss about the python libraries that use in our project 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C9B5E-5B5D-3414-AAEB-CFF9F3DD3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133918"/>
            <a:ext cx="1276255" cy="5396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A77060-4FAA-FD73-1D90-2601C507AADE}"/>
              </a:ext>
            </a:extLst>
          </p:cNvPr>
          <p:cNvSpPr/>
          <p:nvPr/>
        </p:nvSpPr>
        <p:spPr>
          <a:xfrm>
            <a:off x="0" y="-12504"/>
            <a:ext cx="12192000" cy="15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1A0609-2D3B-A592-45BF-171B812C7267}"/>
              </a:ext>
            </a:extLst>
          </p:cNvPr>
          <p:cNvSpPr/>
          <p:nvPr/>
        </p:nvSpPr>
        <p:spPr>
          <a:xfrm>
            <a:off x="0" y="-12504"/>
            <a:ext cx="3798277" cy="1547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721A1A-C4F7-5F29-B4E3-70BFB0CC1C72}"/>
              </a:ext>
            </a:extLst>
          </p:cNvPr>
          <p:cNvSpPr/>
          <p:nvPr/>
        </p:nvSpPr>
        <p:spPr>
          <a:xfrm>
            <a:off x="8393723" y="-12504"/>
            <a:ext cx="3798277" cy="1547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652C179-345B-B561-1DE6-6970B7F446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1241800"/>
              </p:ext>
            </p:extLst>
          </p:nvPr>
        </p:nvGraphicFramePr>
        <p:xfrm>
          <a:off x="2032000" y="1338470"/>
          <a:ext cx="7562574" cy="4799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1888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18A85E-5DE0-85CE-689B-46B42491D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5831" y="425119"/>
            <a:ext cx="9144000" cy="539638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Segoe Script" panose="030B0504020000000003" pitchFamily="66" charset="0"/>
              </a:rPr>
              <a:t>What is SQLite3 database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C9B5E-5B5D-3414-AAEB-CFF9F3DD3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133918"/>
            <a:ext cx="1276255" cy="5396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A77060-4FAA-FD73-1D90-2601C507AADE}"/>
              </a:ext>
            </a:extLst>
          </p:cNvPr>
          <p:cNvSpPr/>
          <p:nvPr/>
        </p:nvSpPr>
        <p:spPr>
          <a:xfrm>
            <a:off x="0" y="-12504"/>
            <a:ext cx="12192000" cy="15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1A0609-2D3B-A592-45BF-171B812C7267}"/>
              </a:ext>
            </a:extLst>
          </p:cNvPr>
          <p:cNvSpPr/>
          <p:nvPr/>
        </p:nvSpPr>
        <p:spPr>
          <a:xfrm>
            <a:off x="0" y="-12504"/>
            <a:ext cx="3798277" cy="1547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721A1A-C4F7-5F29-B4E3-70BFB0CC1C72}"/>
              </a:ext>
            </a:extLst>
          </p:cNvPr>
          <p:cNvSpPr/>
          <p:nvPr/>
        </p:nvSpPr>
        <p:spPr>
          <a:xfrm>
            <a:off x="8393723" y="-12504"/>
            <a:ext cx="3798277" cy="1547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88453-5E5B-6D49-ACD9-BC440AD0E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35" y="1914257"/>
            <a:ext cx="4417430" cy="33067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76065F-4130-6472-172D-1F0B75EB8F76}"/>
              </a:ext>
            </a:extLst>
          </p:cNvPr>
          <p:cNvSpPr/>
          <p:nvPr/>
        </p:nvSpPr>
        <p:spPr>
          <a:xfrm>
            <a:off x="6003235" y="1364974"/>
            <a:ext cx="5040282" cy="506790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400" b="1" dirty="0"/>
              <a:t>SQLite is an embedded, serverless relational database.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400" b="1" dirty="0"/>
              <a:t>Open source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400" b="1" dirty="0"/>
              <a:t>Zero configuration and doesn't need to install.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400" b="1" dirty="0"/>
              <a:t>Very convenient as it is less than 500kb in size which is significantly lesser than other relational database.  </a:t>
            </a:r>
          </a:p>
        </p:txBody>
      </p:sp>
    </p:spTree>
    <p:extLst>
      <p:ext uri="{BB962C8B-B14F-4D97-AF65-F5344CB8AC3E}">
        <p14:creationId xmlns:p14="http://schemas.microsoft.com/office/powerpoint/2010/main" val="669024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18A85E-5DE0-85CE-689B-46B42491D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9214"/>
            <a:ext cx="9144000" cy="539638"/>
          </a:xfrm>
        </p:spPr>
        <p:txBody>
          <a:bodyPr/>
          <a:lstStyle/>
          <a:p>
            <a:r>
              <a:rPr lang="en-IN" sz="2400" b="1" dirty="0">
                <a:latin typeface="Segoe Script" panose="030B0504020000000003" pitchFamily="66" charset="0"/>
              </a:rPr>
              <a:t>What is python Flask framework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C9B5E-5B5D-3414-AAEB-CFF9F3DD3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133918"/>
            <a:ext cx="1276255" cy="5396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A77060-4FAA-FD73-1D90-2601C507AADE}"/>
              </a:ext>
            </a:extLst>
          </p:cNvPr>
          <p:cNvSpPr/>
          <p:nvPr/>
        </p:nvSpPr>
        <p:spPr>
          <a:xfrm>
            <a:off x="0" y="-12504"/>
            <a:ext cx="12192000" cy="15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1A0609-2D3B-A592-45BF-171B812C7267}"/>
              </a:ext>
            </a:extLst>
          </p:cNvPr>
          <p:cNvSpPr/>
          <p:nvPr/>
        </p:nvSpPr>
        <p:spPr>
          <a:xfrm>
            <a:off x="0" y="-12504"/>
            <a:ext cx="3798277" cy="1547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721A1A-C4F7-5F29-B4E3-70BFB0CC1C72}"/>
              </a:ext>
            </a:extLst>
          </p:cNvPr>
          <p:cNvSpPr/>
          <p:nvPr/>
        </p:nvSpPr>
        <p:spPr>
          <a:xfrm>
            <a:off x="8393723" y="-12504"/>
            <a:ext cx="3798277" cy="1547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EF86A3-894B-224A-4A7C-DA43A6F11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60" y="3284093"/>
            <a:ext cx="3361915" cy="21011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BBC7FE-7121-FD8A-BC40-4A3BD32F2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45" y="2648925"/>
            <a:ext cx="3643296" cy="3729861"/>
          </a:xfrm>
          <a:prstGeom prst="rect">
            <a:avLst/>
          </a:prstGeom>
        </p:spPr>
      </p:pic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E3C624BD-EC8B-42AA-A838-2BB18309D0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3359396"/>
              </p:ext>
            </p:extLst>
          </p:nvPr>
        </p:nvGraphicFramePr>
        <p:xfrm>
          <a:off x="8029857" y="1355826"/>
          <a:ext cx="3798277" cy="2856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64263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442</Words>
  <Application>Microsoft Office PowerPoint</Application>
  <PresentationFormat>Widescreen</PresentationFormat>
  <Paragraphs>60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Haettenschweiler</vt:lpstr>
      <vt:lpstr>Segoe Script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DAS</dc:creator>
  <cp:lastModifiedBy>ADITYA DAS</cp:lastModifiedBy>
  <cp:revision>64</cp:revision>
  <dcterms:created xsi:type="dcterms:W3CDTF">2023-02-19T04:04:07Z</dcterms:created>
  <dcterms:modified xsi:type="dcterms:W3CDTF">2023-02-20T04:38:40Z</dcterms:modified>
</cp:coreProperties>
</file>